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4" r:id="rId4"/>
    <p:sldId id="280" r:id="rId5"/>
    <p:sldId id="281" r:id="rId6"/>
    <p:sldId id="282" r:id="rId7"/>
    <p:sldId id="257" r:id="rId8"/>
    <p:sldId id="283" r:id="rId9"/>
    <p:sldId id="284" r:id="rId10"/>
    <p:sldId id="285" r:id="rId11"/>
    <p:sldId id="287" r:id="rId12"/>
    <p:sldId id="286" r:id="rId13"/>
    <p:sldId id="288" r:id="rId14"/>
    <p:sldId id="258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4"/>
    <a:srgbClr val="F3699E"/>
    <a:srgbClr val="EE327A"/>
    <a:srgbClr val="71CBD2"/>
    <a:srgbClr val="009A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8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0F333-F510-46F4-9165-1CD84C1C1F69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BD4B6-2E37-4D35-B1F1-186F220420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825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243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363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481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535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59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663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88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868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670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267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721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865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30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4038A4-591F-477D-BD11-664F7AA53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5D3C3DC-EDC8-4356-8EEF-E5799AAE5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C74DE6-645D-47AA-9BB2-9DAFD99E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84D011-F31F-4B69-A976-4840C6EC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DF37CF-36AC-43A8-A0AD-874876A2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47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A5631A-E460-4C04-AB41-AF10572A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CE3954-A314-4439-B096-FB59A8FB2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5E9A46-8396-467E-ADA2-6BC96968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ED8C77-09EF-417A-9FE6-A3361188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9EFDE8-6751-4837-A20C-FE7C312B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71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047077D-C3E0-497F-801B-D5BF94ADC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5F4F83-7027-45FF-ACE1-2E1E8DF6F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6CE2E2-991F-4333-A418-CFA9B67FC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52777A-D977-4F98-A281-90CA0B57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975CA4-110D-4659-BB72-F3258396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328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0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6EB186-D419-4E9D-807A-3A3D67E7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A91E55-3E8F-4C12-BCD1-87FEB3C92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871B94-6347-4DAD-AB2B-1520E9EB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76EECE-204E-4B42-99CD-1D50AB49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7BB3D4-8412-410C-B80C-155B9845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5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D5BBBB-3487-4F01-9FFC-AA2C7B98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8103E6-B013-454F-8787-0FA8EEFD0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6F10A15-6E19-4965-AB40-BCFDD8D5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72487C-325A-478F-A3EE-C343AA41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81FAD8-1341-4F5A-AFF4-EDE74603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61B483-411D-4F77-B907-E53814FB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93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AF7612-DDB6-4843-8AE4-3BD4A4D1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6DA841-0EB9-4E40-BEBF-5A09D235C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F13E23-30BE-4A3F-AB70-0E51ED47E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65F264B-E0C0-44F6-878F-A54E11A76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7A6558E-D3D4-445B-854B-0AEA0EDD3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63E6045-45B1-40D1-A88B-BE98F4D8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47CADAE-934C-453A-9C14-F6B348CA3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37A830B-4E7E-4E46-B58A-CE2DE32C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28091" y="649945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5478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80A0AF-4117-4142-A4A7-D7BEEC676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9E410F6-1D4F-414A-90A6-3DB5B9A3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FF837EF-1E3A-4C36-B0CD-052A306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3E9974-0AD2-48A9-B057-CD1FEE379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27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 userDrawn="1"/>
        </p:nvSpPr>
        <p:spPr>
          <a:xfrm>
            <a:off x="0" y="0"/>
            <a:ext cx="12192000" cy="379830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 userDrawn="1"/>
        </p:nvSpPr>
        <p:spPr>
          <a:xfrm>
            <a:off x="0" y="419684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6819BD-8A45-4322-BEEB-C59638D8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BF4CB7-6A5B-4951-8CE1-86550A109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4588B8C-B4E8-4ABE-B577-6FA4AA4AD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E22710-99C7-4955-A943-7237C39BA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AC8D82-56D9-461D-96F7-1439EE24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F972B9-D37D-4274-853B-60876E3C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35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B04D66-A2E6-46A2-89DA-6DEBE602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DE599FB-E329-4B17-ABF4-A81B748EA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BE1A5F-F835-4B88-B375-8163A9C04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E7995F-EE09-46BA-96C2-A6AA728B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D9BD8C-7955-4ACD-B8F7-13A97672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A4C4FB-507D-4D06-87FB-B223A857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05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EACB17D-52E4-442F-9D3C-E6FCF1B0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0277A2-05CC-41AD-89AE-87C71DA5B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786444-2196-460D-A003-4E186886D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7518-6E8A-41BB-A282-E8C0A2691D2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6C7D9F-1C8A-40B0-A1F9-5ABD35BFD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5731B1-A7F4-4245-BC73-FE90F2E06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33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.xml"/><Relationship Id="rId7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1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82CD2A2-5739-4140-B375-1FF0D03FD8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5"/>
          <a:stretch/>
        </p:blipFill>
        <p:spPr>
          <a:xfrm>
            <a:off x="-211094" y="-275590"/>
            <a:ext cx="5736265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28F2E1C-8BB7-4C4D-9EB6-D7D6E0E317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49575" b="34155"/>
          <a:stretch/>
        </p:blipFill>
        <p:spPr>
          <a:xfrm>
            <a:off x="10452866" y="-124362"/>
            <a:ext cx="1680023" cy="3277772"/>
          </a:xfrm>
          <a:prstGeom prst="rect">
            <a:avLst/>
          </a:prstGeom>
        </p:spPr>
      </p:pic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5917CBD8-BDF7-42A5-A07A-497F1FAE2B7F}"/>
              </a:ext>
            </a:extLst>
          </p:cNvPr>
          <p:cNvSpPr/>
          <p:nvPr/>
        </p:nvSpPr>
        <p:spPr>
          <a:xfrm>
            <a:off x="2871485" y="6568"/>
            <a:ext cx="7416288" cy="13927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ỦY BAN NHÂN DÂN QUẬN 12</a:t>
            </a:r>
          </a:p>
          <a:p>
            <a:pPr algn="ctr"/>
            <a:r>
              <a:rPr lang="en-US" altLang="zh-CN" sz="3600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TRƯỜNG TIỂU HỌC LÝ TỰ TRỌNG</a:t>
            </a:r>
            <a:endParaRPr lang="zh-CN" altLang="en-US" sz="3600" dirty="0">
              <a:solidFill>
                <a:srgbClr val="C00000"/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1FB374-B4BA-4796-8719-C38A85EC0ED2}"/>
              </a:ext>
            </a:extLst>
          </p:cNvPr>
          <p:cNvGrpSpPr/>
          <p:nvPr/>
        </p:nvGrpSpPr>
        <p:grpSpPr>
          <a:xfrm>
            <a:off x="4716602" y="1073134"/>
            <a:ext cx="3726053" cy="1863025"/>
            <a:chOff x="5878217" y="1066411"/>
            <a:chExt cx="3726053" cy="1863025"/>
          </a:xfrm>
        </p:grpSpPr>
        <p:pic>
          <p:nvPicPr>
            <p:cNvPr id="12" name="图片 9">
              <a:extLst>
                <a:ext uri="{FF2B5EF4-FFF2-40B4-BE49-F238E27FC236}">
                  <a16:creationId xmlns:a16="http://schemas.microsoft.com/office/drawing/2014/main" id="{71E5AEC2-CEEA-4033-AD01-5665CD456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217" y="1066411"/>
              <a:ext cx="3726053" cy="1863025"/>
            </a:xfrm>
            <a:prstGeom prst="rect">
              <a:avLst/>
            </a:prstGeom>
          </p:spPr>
        </p:pic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:a16="http://schemas.microsoft.com/office/drawing/2014/main" id="{D696EE8B-AD54-4AC1-9F84-30909634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719" y="1542602"/>
              <a:ext cx="3366505" cy="1069581"/>
            </a:xfrm>
            <a:prstGeom prst="rect">
              <a:avLst/>
            </a:prstGeom>
          </p:spPr>
        </p:pic>
      </p:grp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A159C0F-9491-47FC-A439-2AB49A22F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04" y="2496014"/>
            <a:ext cx="7636605" cy="25432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35A0C7-5298-485D-83DB-7BA4BB9FDD16}"/>
              </a:ext>
            </a:extLst>
          </p:cNvPr>
          <p:cNvSpPr txBox="1"/>
          <p:nvPr/>
        </p:nvSpPr>
        <p:spPr>
          <a:xfrm>
            <a:off x="5134585" y="4933868"/>
            <a:ext cx="747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HP001 4 hàng" panose="020B0603050302020204" pitchFamily="34" charset="0"/>
              </a:rPr>
              <a:t>Giáo viên: Du Ngọc Lan</a:t>
            </a:r>
          </a:p>
        </p:txBody>
      </p:sp>
    </p:spTree>
    <p:extLst>
      <p:ext uri="{BB962C8B-B14F-4D97-AF65-F5344CB8AC3E}">
        <p14:creationId xmlns:p14="http://schemas.microsoft.com/office/powerpoint/2010/main" val="144807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BC41A59-E4E7-483C-B582-A810520D2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435" y="2438363"/>
            <a:ext cx="1953284" cy="21275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E5166CD-81F0-410F-9594-3E133038C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523" y="4462082"/>
            <a:ext cx="1964269" cy="216531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437FE1-8E6C-4AC8-A4E1-15E0601984EF}"/>
              </a:ext>
            </a:extLst>
          </p:cNvPr>
          <p:cNvSpPr txBox="1"/>
          <p:nvPr/>
        </p:nvSpPr>
        <p:spPr>
          <a:xfrm>
            <a:off x="1814735" y="56091"/>
            <a:ext cx="1001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xin nuôi một chú chó nhưng bố mẹ từ chối. Cùng bạn đóng vai nói và đáp lời phù hợp với tình huống. </a:t>
            </a:r>
          </a:p>
        </p:txBody>
      </p:sp>
      <p:pic>
        <p:nvPicPr>
          <p:cNvPr id="31" name="Picture 30" descr="A group of people sitting around a table&#10;&#10;Description automatically generated with low confidence">
            <a:extLst>
              <a:ext uri="{FF2B5EF4-FFF2-40B4-BE49-F238E27FC236}">
                <a16:creationId xmlns:a16="http://schemas.microsoft.com/office/drawing/2014/main" id="{80741F25-F27C-40FC-A7DE-6457A0F363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1" y="2324650"/>
            <a:ext cx="6465154" cy="341608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6ABDE3F-386F-4DFC-9395-FE70CD8DB150}"/>
              </a:ext>
            </a:extLst>
          </p:cNvPr>
          <p:cNvGrpSpPr/>
          <p:nvPr/>
        </p:nvGrpSpPr>
        <p:grpSpPr>
          <a:xfrm>
            <a:off x="6421397" y="2632011"/>
            <a:ext cx="5770603" cy="3757903"/>
            <a:chOff x="4436414" y="1551563"/>
            <a:chExt cx="7327378" cy="4327762"/>
          </a:xfrm>
        </p:grpSpPr>
        <p:sp>
          <p:nvSpPr>
            <p:cNvPr id="33" name="Rectangle: Diagonal Corners Rounded 32">
              <a:extLst>
                <a:ext uri="{FF2B5EF4-FFF2-40B4-BE49-F238E27FC236}">
                  <a16:creationId xmlns:a16="http://schemas.microsoft.com/office/drawing/2014/main" id="{5DB09F41-A782-4BA7-97FE-1525ABCB498C}"/>
                </a:ext>
              </a:extLst>
            </p:cNvPr>
            <p:cNvSpPr/>
            <p:nvPr/>
          </p:nvSpPr>
          <p:spPr>
            <a:xfrm flipH="1">
              <a:off x="4572001" y="1676401"/>
              <a:ext cx="7191791" cy="4202924"/>
            </a:xfrm>
            <a:prstGeom prst="round2DiagRect">
              <a:avLst>
                <a:gd name="adj1" fmla="val 34172"/>
                <a:gd name="adj2" fmla="val 71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Diagonal Corners Rounded 34">
              <a:extLst>
                <a:ext uri="{FF2B5EF4-FFF2-40B4-BE49-F238E27FC236}">
                  <a16:creationId xmlns:a16="http://schemas.microsoft.com/office/drawing/2014/main" id="{F9BAFE9A-1C78-47DD-85E5-C4D05E4DC02C}"/>
                </a:ext>
              </a:extLst>
            </p:cNvPr>
            <p:cNvSpPr/>
            <p:nvPr/>
          </p:nvSpPr>
          <p:spPr>
            <a:xfrm flipH="1">
              <a:off x="4436414" y="1551563"/>
              <a:ext cx="7155053" cy="4133089"/>
            </a:xfrm>
            <a:prstGeom prst="round2DiagRect">
              <a:avLst>
                <a:gd name="adj1" fmla="val 30812"/>
                <a:gd name="adj2" fmla="val 7179"/>
              </a:avLst>
            </a:prstGeom>
            <a:noFill/>
            <a:ln w="76200">
              <a:solidFill>
                <a:srgbClr val="FFC23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492D7165-BDF1-4DB3-BF9D-2330845B6B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290" y="1523205"/>
            <a:ext cx="2970896" cy="9748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FFD03E-9182-44F6-B4BD-60F9A3BCE827}"/>
              </a:ext>
            </a:extLst>
          </p:cNvPr>
          <p:cNvSpPr txBox="1"/>
          <p:nvPr/>
        </p:nvSpPr>
        <p:spPr>
          <a:xfrm>
            <a:off x="6473824" y="2928308"/>
            <a:ext cx="58238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- Cậu bé muốn xin bố mẹ điều gì? </a:t>
            </a:r>
          </a:p>
          <a:p>
            <a:pPr>
              <a:spcAft>
                <a:spcPts val="1800"/>
              </a:spcAft>
            </a:pP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- Bố mẹ có đồng ý với đề nghị của cậu bé không? Theo em vì sao?</a:t>
            </a:r>
          </a:p>
          <a:p>
            <a:pPr>
              <a:spcAft>
                <a:spcPts val="1800"/>
              </a:spcAft>
            </a:pP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- Cậu bé sẽ nói gì khi bố mẹ từ chối đề nghị của mình?</a:t>
            </a:r>
          </a:p>
        </p:txBody>
      </p:sp>
    </p:spTree>
    <p:extLst>
      <p:ext uri="{BB962C8B-B14F-4D97-AF65-F5344CB8AC3E}">
        <p14:creationId xmlns:p14="http://schemas.microsoft.com/office/powerpoint/2010/main" val="590894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BC41A59-E4E7-483C-B582-A810520D2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435" y="2438363"/>
            <a:ext cx="1953284" cy="21275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E5166CD-81F0-410F-9594-3E133038C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523" y="4462082"/>
            <a:ext cx="1964269" cy="216531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437FE1-8E6C-4AC8-A4E1-15E0601984EF}"/>
              </a:ext>
            </a:extLst>
          </p:cNvPr>
          <p:cNvSpPr txBox="1"/>
          <p:nvPr/>
        </p:nvSpPr>
        <p:spPr>
          <a:xfrm>
            <a:off x="1814735" y="56091"/>
            <a:ext cx="1001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xin nuôi một chú chó nhưng bố mẹ từ chối. Cùng bạn đóng vai nói và đáp lời phù hợp với tình huống. </a:t>
            </a:r>
          </a:p>
        </p:txBody>
      </p:sp>
      <p:pic>
        <p:nvPicPr>
          <p:cNvPr id="31" name="Picture 30" descr="A group of people sitting around a table&#10;&#10;Description automatically generated with low confidence">
            <a:extLst>
              <a:ext uri="{FF2B5EF4-FFF2-40B4-BE49-F238E27FC236}">
                <a16:creationId xmlns:a16="http://schemas.microsoft.com/office/drawing/2014/main" id="{80741F25-F27C-40FC-A7DE-6457A0F363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3" y="2206504"/>
            <a:ext cx="8473492" cy="447725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6ABDE3F-386F-4DFC-9395-FE70CD8DB150}"/>
              </a:ext>
            </a:extLst>
          </p:cNvPr>
          <p:cNvGrpSpPr/>
          <p:nvPr/>
        </p:nvGrpSpPr>
        <p:grpSpPr>
          <a:xfrm>
            <a:off x="8399493" y="3102474"/>
            <a:ext cx="3582574" cy="2429846"/>
            <a:chOff x="4436414" y="1551563"/>
            <a:chExt cx="7327378" cy="4327762"/>
          </a:xfrm>
        </p:grpSpPr>
        <p:sp>
          <p:nvSpPr>
            <p:cNvPr id="33" name="Rectangle: Diagonal Corners Rounded 32">
              <a:extLst>
                <a:ext uri="{FF2B5EF4-FFF2-40B4-BE49-F238E27FC236}">
                  <a16:creationId xmlns:a16="http://schemas.microsoft.com/office/drawing/2014/main" id="{5DB09F41-A782-4BA7-97FE-1525ABCB498C}"/>
                </a:ext>
              </a:extLst>
            </p:cNvPr>
            <p:cNvSpPr/>
            <p:nvPr/>
          </p:nvSpPr>
          <p:spPr>
            <a:xfrm flipH="1">
              <a:off x="4572001" y="1676401"/>
              <a:ext cx="7191791" cy="4202924"/>
            </a:xfrm>
            <a:prstGeom prst="round2DiagRect">
              <a:avLst>
                <a:gd name="adj1" fmla="val 34172"/>
                <a:gd name="adj2" fmla="val 71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Diagonal Corners Rounded 34">
              <a:extLst>
                <a:ext uri="{FF2B5EF4-FFF2-40B4-BE49-F238E27FC236}">
                  <a16:creationId xmlns:a16="http://schemas.microsoft.com/office/drawing/2014/main" id="{F9BAFE9A-1C78-47DD-85E5-C4D05E4DC02C}"/>
                </a:ext>
              </a:extLst>
            </p:cNvPr>
            <p:cNvSpPr/>
            <p:nvPr/>
          </p:nvSpPr>
          <p:spPr>
            <a:xfrm flipH="1">
              <a:off x="4436414" y="1551563"/>
              <a:ext cx="7155053" cy="4133089"/>
            </a:xfrm>
            <a:prstGeom prst="round2DiagRect">
              <a:avLst>
                <a:gd name="adj1" fmla="val 30812"/>
                <a:gd name="adj2" fmla="val 7179"/>
              </a:avLst>
            </a:prstGeom>
            <a:noFill/>
            <a:ln w="76200">
              <a:solidFill>
                <a:srgbClr val="FFC23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B5476E5-6F79-43AC-9DA3-2FA575E5E7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493" y="1865032"/>
            <a:ext cx="3269773" cy="1072930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4FD7E73B-3EF6-413B-818C-67BB53E3A9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764" y="3247835"/>
            <a:ext cx="2158559" cy="217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81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46301B-6A6F-404B-BAC7-56A37A2B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4161" y="-254620"/>
            <a:ext cx="12272966" cy="7112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2F16B0-FE4B-455B-BCA6-CF41978EFA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81628" y="34225"/>
            <a:ext cx="2362200" cy="6886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6B9B7C-03B6-4321-AD1E-826515EE3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48" y="5505764"/>
            <a:ext cx="10940504" cy="14284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508BB2-9904-46A0-85B1-170517590CED}"/>
              </a:ext>
            </a:extLst>
          </p:cNvPr>
          <p:cNvSpPr txBox="1"/>
          <p:nvPr/>
        </p:nvSpPr>
        <p:spPr>
          <a:xfrm>
            <a:off x="3505200" y="-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57382E-6F09-4C11-9085-B220F8AB1B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0261419" y="23868"/>
            <a:ext cx="2362200" cy="6886419"/>
          </a:xfrm>
          <a:prstGeom prst="rect">
            <a:avLst/>
          </a:prstGeom>
        </p:spPr>
      </p:pic>
      <p:grpSp>
        <p:nvGrpSpPr>
          <p:cNvPr id="205" name="Graphic 19">
            <a:extLst>
              <a:ext uri="{FF2B5EF4-FFF2-40B4-BE49-F238E27FC236}">
                <a16:creationId xmlns:a16="http://schemas.microsoft.com/office/drawing/2014/main" id="{5A628973-5795-49D8-A53F-848CE672CF72}"/>
              </a:ext>
            </a:extLst>
          </p:cNvPr>
          <p:cNvGrpSpPr/>
          <p:nvPr/>
        </p:nvGrpSpPr>
        <p:grpSpPr>
          <a:xfrm>
            <a:off x="-80966" y="-102236"/>
            <a:ext cx="12511900" cy="980694"/>
            <a:chOff x="1555923" y="-760947"/>
            <a:chExt cx="12511900" cy="980694"/>
          </a:xfrm>
        </p:grpSpPr>
        <p:grpSp>
          <p:nvGrpSpPr>
            <p:cNvPr id="206" name="Graphic 19">
              <a:extLst>
                <a:ext uri="{FF2B5EF4-FFF2-40B4-BE49-F238E27FC236}">
                  <a16:creationId xmlns:a16="http://schemas.microsoft.com/office/drawing/2014/main" id="{79919FC0-04A4-40B0-9F48-B1A5144B8FEA}"/>
                </a:ext>
              </a:extLst>
            </p:cNvPr>
            <p:cNvGrpSpPr/>
            <p:nvPr/>
          </p:nvGrpSpPr>
          <p:grpSpPr>
            <a:xfrm>
              <a:off x="1709977" y="-634999"/>
              <a:ext cx="12082221" cy="854746"/>
              <a:chOff x="1709977" y="-634999"/>
              <a:chExt cx="12082221" cy="854746"/>
            </a:xfrm>
          </p:grpSpPr>
          <p:grpSp>
            <p:nvGrpSpPr>
              <p:cNvPr id="207" name="Graphic 19">
                <a:extLst>
                  <a:ext uri="{FF2B5EF4-FFF2-40B4-BE49-F238E27FC236}">
                    <a16:creationId xmlns:a16="http://schemas.microsoft.com/office/drawing/2014/main" id="{319797CB-EFF2-4E21-B988-F6827B92C5CC}"/>
                  </a:ext>
                </a:extLst>
              </p:cNvPr>
              <p:cNvGrpSpPr/>
              <p:nvPr/>
            </p:nvGrpSpPr>
            <p:grpSpPr>
              <a:xfrm>
                <a:off x="1709977" y="-634999"/>
                <a:ext cx="6051938" cy="854746"/>
                <a:chOff x="1709977" y="-634999"/>
                <a:chExt cx="6051938" cy="854746"/>
              </a:xfrm>
            </p:grpSpPr>
            <p:grpSp>
              <p:nvGrpSpPr>
                <p:cNvPr id="208" name="Graphic 19">
                  <a:extLst>
                    <a:ext uri="{FF2B5EF4-FFF2-40B4-BE49-F238E27FC236}">
                      <a16:creationId xmlns:a16="http://schemas.microsoft.com/office/drawing/2014/main" id="{C19960EA-3D39-44D2-BB0B-738FDD34037D}"/>
                    </a:ext>
                  </a:extLst>
                </p:cNvPr>
                <p:cNvGrpSpPr/>
                <p:nvPr/>
              </p:nvGrpSpPr>
              <p:grpSpPr>
                <a:xfrm>
                  <a:off x="1709977" y="-634999"/>
                  <a:ext cx="6051938" cy="854746"/>
                  <a:chOff x="1709977" y="-634999"/>
                  <a:chExt cx="6051938" cy="854746"/>
                </a:xfrm>
              </p:grpSpPr>
              <p:grpSp>
                <p:nvGrpSpPr>
                  <p:cNvPr id="209" name="Graphic 19">
                    <a:extLst>
                      <a:ext uri="{FF2B5EF4-FFF2-40B4-BE49-F238E27FC236}">
                        <a16:creationId xmlns:a16="http://schemas.microsoft.com/office/drawing/2014/main" id="{557347E5-9EBB-438F-9604-72AAD5D56EA7}"/>
                      </a:ext>
                    </a:extLst>
                  </p:cNvPr>
                  <p:cNvGrpSpPr/>
                  <p:nvPr/>
                </p:nvGrpSpPr>
                <p:grpSpPr>
                  <a:xfrm>
                    <a:off x="1709977" y="-634999"/>
                    <a:ext cx="1570078" cy="854746"/>
                    <a:chOff x="1709977" y="-634999"/>
                    <a:chExt cx="1570078" cy="854746"/>
                  </a:xfrm>
                </p:grpSpPr>
                <p:sp>
                  <p:nvSpPr>
                    <p:cNvPr id="210" name="Freeform: Shape 209">
                      <a:extLst>
                        <a:ext uri="{FF2B5EF4-FFF2-40B4-BE49-F238E27FC236}">
                          <a16:creationId xmlns:a16="http://schemas.microsoft.com/office/drawing/2014/main" id="{43B3F1FB-76EE-4F1B-BEB1-03A31633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997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1" name="Graphic 19">
                      <a:extLst>
                        <a:ext uri="{FF2B5EF4-FFF2-40B4-BE49-F238E27FC236}">
                          <a16:creationId xmlns:a16="http://schemas.microsoft.com/office/drawing/2014/main" id="{738B6284-6F83-4A34-B4D9-2479D15813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0042" y="-634999"/>
                      <a:ext cx="1389943" cy="694908"/>
                      <a:chOff x="1800042" y="-634999"/>
                      <a:chExt cx="1389943" cy="694908"/>
                    </a:xfrm>
                  </p:grpSpPr>
                  <p:sp>
                    <p:nvSpPr>
                      <p:cNvPr id="212" name="Freeform: Shape 211">
                        <a:extLst>
                          <a:ext uri="{FF2B5EF4-FFF2-40B4-BE49-F238E27FC236}">
                            <a16:creationId xmlns:a16="http://schemas.microsoft.com/office/drawing/2014/main" id="{14CAF064-1EF7-46F1-A3FF-2072382675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2" y="-634999"/>
                        <a:ext cx="1389450" cy="694908"/>
                      </a:xfrm>
                      <a:custGeom>
                        <a:avLst/>
                        <a:gdLst>
                          <a:gd name="connsiteX0" fmla="*/ 5419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5419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5419" y="0"/>
                            </a:moveTo>
                            <a:cubicBezTo>
                              <a:pt x="1974" y="23114"/>
                              <a:pt x="497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54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3" name="Freeform: Shape 212">
                        <a:extLst>
                          <a:ext uri="{FF2B5EF4-FFF2-40B4-BE49-F238E27FC236}">
                            <a16:creationId xmlns:a16="http://schemas.microsoft.com/office/drawing/2014/main" id="{EC29A077-366A-4B73-BDFB-C675876AE0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8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3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3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4" name="Graphic 19">
                      <a:extLst>
                        <a:ext uri="{FF2B5EF4-FFF2-40B4-BE49-F238E27FC236}">
                          <a16:creationId xmlns:a16="http://schemas.microsoft.com/office/drawing/2014/main" id="{C8FD5F39-FCA6-4D3E-AB04-66724461CF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5376" y="-634999"/>
                      <a:ext cx="1178789" cy="509038"/>
                      <a:chOff x="1905376" y="-634999"/>
                      <a:chExt cx="1178789" cy="509038"/>
                    </a:xfrm>
                  </p:grpSpPr>
                  <p:sp>
                    <p:nvSpPr>
                      <p:cNvPr id="215" name="Freeform: Shape 214">
                        <a:extLst>
                          <a:ext uri="{FF2B5EF4-FFF2-40B4-BE49-F238E27FC236}">
                            <a16:creationId xmlns:a16="http://schemas.microsoft.com/office/drawing/2014/main" id="{1D847BAF-19A7-4813-8C0C-7AD124DCE9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5376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80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" name="Freeform: Shape 215">
                        <a:extLst>
                          <a:ext uri="{FF2B5EF4-FFF2-40B4-BE49-F238E27FC236}">
                            <a16:creationId xmlns:a16="http://schemas.microsoft.com/office/drawing/2014/main" id="{F33C29FF-A853-4CD6-8EAE-E50A4D3A8B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636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7" name="Graphic 19">
                      <a:extLst>
                        <a:ext uri="{FF2B5EF4-FFF2-40B4-BE49-F238E27FC236}">
                          <a16:creationId xmlns:a16="http://schemas.microsoft.com/office/drawing/2014/main" id="{4EF7488F-4018-4466-AFE2-6C19375034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2852" y="-634999"/>
                      <a:ext cx="927281" cy="314677"/>
                      <a:chOff x="2032852" y="-634999"/>
                      <a:chExt cx="927281" cy="314677"/>
                    </a:xfrm>
                  </p:grpSpPr>
                  <p:sp>
                    <p:nvSpPr>
                      <p:cNvPr id="218" name="Freeform: Shape 217">
                        <a:extLst>
                          <a:ext uri="{FF2B5EF4-FFF2-40B4-BE49-F238E27FC236}">
                            <a16:creationId xmlns:a16="http://schemas.microsoft.com/office/drawing/2014/main" id="{3322CD37-CD0A-46A5-8421-43A39392A8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285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2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9" name="Freeform: Shape 218">
                        <a:extLst>
                          <a:ext uri="{FF2B5EF4-FFF2-40B4-BE49-F238E27FC236}">
                            <a16:creationId xmlns:a16="http://schemas.microsoft.com/office/drawing/2014/main" id="{158BB481-E88A-40CF-9850-E20D9BF2AC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777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20" name="Graphic 19">
                    <a:extLst>
                      <a:ext uri="{FF2B5EF4-FFF2-40B4-BE49-F238E27FC236}">
                        <a16:creationId xmlns:a16="http://schemas.microsoft.com/office/drawing/2014/main" id="{C33BB363-54F9-41FE-8B5C-10577FAD27F4}"/>
                      </a:ext>
                    </a:extLst>
                  </p:cNvPr>
                  <p:cNvGrpSpPr/>
                  <p:nvPr/>
                </p:nvGrpSpPr>
                <p:grpSpPr>
                  <a:xfrm>
                    <a:off x="3203767" y="-634999"/>
                    <a:ext cx="1570078" cy="854746"/>
                    <a:chOff x="3203767" y="-634999"/>
                    <a:chExt cx="1570078" cy="854746"/>
                  </a:xfrm>
                </p:grpSpPr>
                <p:sp>
                  <p:nvSpPr>
                    <p:cNvPr id="221" name="Freeform: Shape 220">
                      <a:extLst>
                        <a:ext uri="{FF2B5EF4-FFF2-40B4-BE49-F238E27FC236}">
                          <a16:creationId xmlns:a16="http://schemas.microsoft.com/office/drawing/2014/main" id="{A703BB2C-AFAF-422B-A358-FBBB4F8AD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76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22" name="Graphic 19">
                      <a:extLst>
                        <a:ext uri="{FF2B5EF4-FFF2-40B4-BE49-F238E27FC236}">
                          <a16:creationId xmlns:a16="http://schemas.microsoft.com/office/drawing/2014/main" id="{F5A5D263-3DBA-411B-9B2B-83B112CDA0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93837" y="-634999"/>
                      <a:ext cx="1389937" cy="694908"/>
                      <a:chOff x="3293837" y="-634999"/>
                      <a:chExt cx="1389937" cy="694908"/>
                    </a:xfrm>
                  </p:grpSpPr>
                  <p:sp>
                    <p:nvSpPr>
                      <p:cNvPr id="223" name="Freeform: Shape 222">
                        <a:extLst>
                          <a:ext uri="{FF2B5EF4-FFF2-40B4-BE49-F238E27FC236}">
                            <a16:creationId xmlns:a16="http://schemas.microsoft.com/office/drawing/2014/main" id="{04644060-AA79-4C72-B6EB-6F5CB6E93A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4324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5927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4" name="Freeform: Shape 223">
                        <a:extLst>
                          <a:ext uri="{FF2B5EF4-FFF2-40B4-BE49-F238E27FC236}">
                            <a16:creationId xmlns:a16="http://schemas.microsoft.com/office/drawing/2014/main" id="{FED8604F-AD9A-44A1-B699-B6A79AB4AB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3837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2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2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5" name="Graphic 19">
                      <a:extLst>
                        <a:ext uri="{FF2B5EF4-FFF2-40B4-BE49-F238E27FC236}">
                          <a16:creationId xmlns:a16="http://schemas.microsoft.com/office/drawing/2014/main" id="{B04039B0-E5D6-461F-9601-999BDC6ECD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99657" y="-634999"/>
                      <a:ext cx="1179281" cy="509038"/>
                      <a:chOff x="3399657" y="-634999"/>
                      <a:chExt cx="1179281" cy="509038"/>
                    </a:xfrm>
                  </p:grpSpPr>
                  <p:sp>
                    <p:nvSpPr>
                      <p:cNvPr id="226" name="Freeform: Shape 225">
                        <a:extLst>
                          <a:ext uri="{FF2B5EF4-FFF2-40B4-BE49-F238E27FC236}">
                            <a16:creationId xmlns:a16="http://schemas.microsoft.com/office/drawing/2014/main" id="{1A10F7C4-1220-42A8-A79C-D5C0902E62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9657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4852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7" name="Freeform: Shape 226">
                        <a:extLst>
                          <a:ext uri="{FF2B5EF4-FFF2-40B4-BE49-F238E27FC236}">
                            <a16:creationId xmlns:a16="http://schemas.microsoft.com/office/drawing/2014/main" id="{C4CFC63B-CA36-4A27-ABA1-A6A449D684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00149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217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8" name="Graphic 19">
                      <a:extLst>
                        <a:ext uri="{FF2B5EF4-FFF2-40B4-BE49-F238E27FC236}">
                          <a16:creationId xmlns:a16="http://schemas.microsoft.com/office/drawing/2014/main" id="{03B1A8DC-AE17-4D81-9159-9D1DEF5E70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6642" y="-634999"/>
                      <a:ext cx="927281" cy="314677"/>
                      <a:chOff x="3526642" y="-634999"/>
                      <a:chExt cx="927281" cy="314677"/>
                    </a:xfrm>
                  </p:grpSpPr>
                  <p:sp>
                    <p:nvSpPr>
                      <p:cNvPr id="229" name="Freeform: Shape 228">
                        <a:extLst>
                          <a:ext uri="{FF2B5EF4-FFF2-40B4-BE49-F238E27FC236}">
                            <a16:creationId xmlns:a16="http://schemas.microsoft.com/office/drawing/2014/main" id="{4BA4A0B6-E2B9-46C7-A3BB-45F22EB76D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664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0" name="Freeform: Shape 229">
                        <a:extLst>
                          <a:ext uri="{FF2B5EF4-FFF2-40B4-BE49-F238E27FC236}">
                            <a16:creationId xmlns:a16="http://schemas.microsoft.com/office/drawing/2014/main" id="{79371432-5E05-4369-A722-1E047DC47E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31563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31" name="Graphic 19">
                    <a:extLst>
                      <a:ext uri="{FF2B5EF4-FFF2-40B4-BE49-F238E27FC236}">
                        <a16:creationId xmlns:a16="http://schemas.microsoft.com/office/drawing/2014/main" id="{4E6DA986-A7B2-42FB-A43C-33083D1FC632}"/>
                      </a:ext>
                    </a:extLst>
                  </p:cNvPr>
                  <p:cNvGrpSpPr/>
                  <p:nvPr/>
                </p:nvGrpSpPr>
                <p:grpSpPr>
                  <a:xfrm>
                    <a:off x="4697556" y="-634999"/>
                    <a:ext cx="1570078" cy="854746"/>
                    <a:chOff x="4697556" y="-634999"/>
                    <a:chExt cx="1570078" cy="854746"/>
                  </a:xfrm>
                </p:grpSpPr>
                <p:sp>
                  <p:nvSpPr>
                    <p:cNvPr id="232" name="Freeform: Shape 231">
                      <a:extLst>
                        <a:ext uri="{FF2B5EF4-FFF2-40B4-BE49-F238E27FC236}">
                          <a16:creationId xmlns:a16="http://schemas.microsoft.com/office/drawing/2014/main" id="{7D2DFE08-4690-44CD-B506-346F5EE31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7556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33" name="Graphic 19">
                      <a:extLst>
                        <a:ext uri="{FF2B5EF4-FFF2-40B4-BE49-F238E27FC236}">
                          <a16:creationId xmlns:a16="http://schemas.microsoft.com/office/drawing/2014/main" id="{68AAAE35-73EA-4673-AEC9-B700CF7D6E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88116" y="-634999"/>
                      <a:ext cx="1389448" cy="694908"/>
                      <a:chOff x="4788116" y="-634999"/>
                      <a:chExt cx="1389448" cy="694908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6BAF31F0-1740-4C02-96FB-8A00FD63F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6" y="-634999"/>
                        <a:ext cx="1389448" cy="694908"/>
                      </a:xfrm>
                      <a:custGeom>
                        <a:avLst/>
                        <a:gdLst>
                          <a:gd name="connsiteX0" fmla="*/ 4924 w 1389448"/>
                          <a:gd name="connsiteY0" fmla="*/ 0 h 694908"/>
                          <a:gd name="connsiteX1" fmla="*/ 2 w 1389448"/>
                          <a:gd name="connsiteY1" fmla="*/ 70757 h 694908"/>
                          <a:gd name="connsiteX2" fmla="*/ 692510 w 1389448"/>
                          <a:gd name="connsiteY2" fmla="*/ 694835 h 694908"/>
                          <a:gd name="connsiteX3" fmla="*/ 1389448 w 1389448"/>
                          <a:gd name="connsiteY3" fmla="*/ 89154 h 694908"/>
                          <a:gd name="connsiteX4" fmla="*/ 1382558 w 1389448"/>
                          <a:gd name="connsiteY4" fmla="*/ 0 h 694908"/>
                          <a:gd name="connsiteX5" fmla="*/ 4924 w 1389448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8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7" y="700024"/>
                              <a:pt x="1388464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8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3EB5F28F-EC47-4301-96DD-F01767C7D8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36" name="Graphic 19">
                      <a:extLst>
                        <a:ext uri="{FF2B5EF4-FFF2-40B4-BE49-F238E27FC236}">
                          <a16:creationId xmlns:a16="http://schemas.microsoft.com/office/drawing/2014/main" id="{5ECC5B1E-9686-4AFE-995C-B05C755D90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93446" y="-634999"/>
                      <a:ext cx="1179281" cy="509038"/>
                      <a:chOff x="4893446" y="-634999"/>
                      <a:chExt cx="1179281" cy="509038"/>
                    </a:xfrm>
                  </p:grpSpPr>
                  <p:sp>
                    <p:nvSpPr>
                      <p:cNvPr id="237" name="Freeform: Shape 236">
                        <a:extLst>
                          <a:ext uri="{FF2B5EF4-FFF2-40B4-BE49-F238E27FC236}">
                            <a16:creationId xmlns:a16="http://schemas.microsoft.com/office/drawing/2014/main" id="{B98AB378-E76F-4F2D-8A6F-3E07F44A6F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344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8" name="Freeform: Shape 237">
                        <a:extLst>
                          <a:ext uri="{FF2B5EF4-FFF2-40B4-BE49-F238E27FC236}">
                            <a16:creationId xmlns:a16="http://schemas.microsoft.com/office/drawing/2014/main" id="{80C21B9A-9C8E-4733-99B7-7FB5EF67DA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4431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39" name="Graphic 19">
                      <a:extLst>
                        <a:ext uri="{FF2B5EF4-FFF2-40B4-BE49-F238E27FC236}">
                          <a16:creationId xmlns:a16="http://schemas.microsoft.com/office/drawing/2014/main" id="{124A4EC4-6586-4024-AD43-FA156B8FE9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0923" y="-634999"/>
                      <a:ext cx="927281" cy="314677"/>
                      <a:chOff x="5020923" y="-634999"/>
                      <a:chExt cx="927281" cy="314677"/>
                    </a:xfrm>
                  </p:grpSpPr>
                  <p:sp>
                    <p:nvSpPr>
                      <p:cNvPr id="240" name="Freeform: Shape 239">
                        <a:extLst>
                          <a:ext uri="{FF2B5EF4-FFF2-40B4-BE49-F238E27FC236}">
                            <a16:creationId xmlns:a16="http://schemas.microsoft.com/office/drawing/2014/main" id="{7ABCC779-FD11-4B9B-BA5D-11F63E8993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0923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1" name="Freeform: Shape 240">
                        <a:extLst>
                          <a:ext uri="{FF2B5EF4-FFF2-40B4-BE49-F238E27FC236}">
                            <a16:creationId xmlns:a16="http://schemas.microsoft.com/office/drawing/2014/main" id="{A87FE900-1BD1-4193-B14C-D1BD54C34A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5845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2" name="Graphic 19">
                    <a:extLst>
                      <a:ext uri="{FF2B5EF4-FFF2-40B4-BE49-F238E27FC236}">
                        <a16:creationId xmlns:a16="http://schemas.microsoft.com/office/drawing/2014/main" id="{0FEF38E9-DFBF-4CDB-8B55-CE41F7A21026}"/>
                      </a:ext>
                    </a:extLst>
                  </p:cNvPr>
                  <p:cNvGrpSpPr/>
                  <p:nvPr/>
                </p:nvGrpSpPr>
                <p:grpSpPr>
                  <a:xfrm>
                    <a:off x="6191838" y="-634999"/>
                    <a:ext cx="1570078" cy="854746"/>
                    <a:chOff x="6191838" y="-634999"/>
                    <a:chExt cx="1570078" cy="854746"/>
                  </a:xfrm>
                </p:grpSpPr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6D08FDD7-E082-4D84-B698-3977D05000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1838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44" name="Graphic 19">
                      <a:extLst>
                        <a:ext uri="{FF2B5EF4-FFF2-40B4-BE49-F238E27FC236}">
                          <a16:creationId xmlns:a16="http://schemas.microsoft.com/office/drawing/2014/main" id="{9F4AD49A-EDD2-41DB-A733-3DA93F67F8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81902" y="-634999"/>
                      <a:ext cx="1389451" cy="694908"/>
                      <a:chOff x="6281902" y="-634999"/>
                      <a:chExt cx="1389451" cy="694908"/>
                    </a:xfrm>
                  </p:grpSpPr>
                  <p:sp>
                    <p:nvSpPr>
                      <p:cNvPr id="245" name="Freeform: Shape 244">
                        <a:extLst>
                          <a:ext uri="{FF2B5EF4-FFF2-40B4-BE49-F238E27FC236}">
                            <a16:creationId xmlns:a16="http://schemas.microsoft.com/office/drawing/2014/main" id="{EAD66268-13B9-4BF4-9D16-85CABF8149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2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" name="Freeform: Shape 245">
                        <a:extLst>
                          <a:ext uri="{FF2B5EF4-FFF2-40B4-BE49-F238E27FC236}">
                            <a16:creationId xmlns:a16="http://schemas.microsoft.com/office/drawing/2014/main" id="{349B2C5C-685C-46B6-84D1-C54CB1CBFF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7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47" name="Graphic 19">
                      <a:extLst>
                        <a:ext uri="{FF2B5EF4-FFF2-40B4-BE49-F238E27FC236}">
                          <a16:creationId xmlns:a16="http://schemas.microsoft.com/office/drawing/2014/main" id="{526E9098-CCFB-4139-BF37-3C72678963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7236" y="-634999"/>
                      <a:ext cx="1179281" cy="509038"/>
                      <a:chOff x="6387236" y="-634999"/>
                      <a:chExt cx="1179281" cy="509038"/>
                    </a:xfrm>
                  </p:grpSpPr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E7705D4C-2623-4704-BFF8-39B4CEB045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723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49698CD9-9E95-4E1A-AAAE-60A4B7E064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822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50" name="Graphic 19">
                      <a:extLst>
                        <a:ext uri="{FF2B5EF4-FFF2-40B4-BE49-F238E27FC236}">
                          <a16:creationId xmlns:a16="http://schemas.microsoft.com/office/drawing/2014/main" id="{4011513B-1219-45EC-8704-7F57D7B736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14713" y="-634999"/>
                      <a:ext cx="927773" cy="314677"/>
                      <a:chOff x="6514713" y="-634999"/>
                      <a:chExt cx="927773" cy="314677"/>
                    </a:xfrm>
                  </p:grpSpPr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63349C52-F17F-430F-BA53-A6155B303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4713" y="-634999"/>
                        <a:ext cx="927773" cy="314677"/>
                      </a:xfrm>
                      <a:custGeom>
                        <a:avLst/>
                        <a:gdLst>
                          <a:gd name="connsiteX0" fmla="*/ 0 w 927773"/>
                          <a:gd name="connsiteY0" fmla="*/ 0 h 314677"/>
                          <a:gd name="connsiteX1" fmla="*/ 460688 w 927773"/>
                          <a:gd name="connsiteY1" fmla="*/ 314633 h 314677"/>
                          <a:gd name="connsiteX2" fmla="*/ 927774 w 927773"/>
                          <a:gd name="connsiteY2" fmla="*/ 0 h 314677"/>
                          <a:gd name="connsiteX3" fmla="*/ 0 w 927773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773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7" y="183497"/>
                              <a:pt x="927774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62E7229B-2D8C-47C3-8193-06E3B3453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963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C7150CBD-D353-4EE6-B194-312F5783F251}"/>
                    </a:ext>
                  </a:extLst>
                </p:cNvPr>
                <p:cNvSpPr/>
                <p:nvPr/>
              </p:nvSpPr>
              <p:spPr>
                <a:xfrm>
                  <a:off x="175542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B926A572-D746-4165-9814-953C615A6586}"/>
                    </a:ext>
                  </a:extLst>
                </p:cNvPr>
                <p:cNvSpPr/>
                <p:nvPr/>
              </p:nvSpPr>
              <p:spPr>
                <a:xfrm>
                  <a:off x="3245772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0BFAF2B8-32C9-4C31-B197-2EF0DEB738FA}"/>
                    </a:ext>
                  </a:extLst>
                </p:cNvPr>
                <p:cNvSpPr/>
                <p:nvPr/>
              </p:nvSpPr>
              <p:spPr>
                <a:xfrm>
                  <a:off x="4755311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FEDAAF2A-4329-4249-AA55-2F97F2E38ECC}"/>
                    </a:ext>
                  </a:extLst>
                </p:cNvPr>
                <p:cNvSpPr/>
                <p:nvPr/>
              </p:nvSpPr>
              <p:spPr>
                <a:xfrm>
                  <a:off x="6245513" y="-475088"/>
                  <a:ext cx="869668" cy="646449"/>
                </a:xfrm>
                <a:custGeom>
                  <a:avLst/>
                  <a:gdLst>
                    <a:gd name="connsiteX0" fmla="*/ 44763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3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3" y="272651"/>
                      </a:moveTo>
                      <a:cubicBezTo>
                        <a:pt x="44763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3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7" name="Graphic 19">
                <a:extLst>
                  <a:ext uri="{FF2B5EF4-FFF2-40B4-BE49-F238E27FC236}">
                    <a16:creationId xmlns:a16="http://schemas.microsoft.com/office/drawing/2014/main" id="{50E6F57C-6F60-4B54-9CFD-A606B1E4B46B}"/>
                  </a:ext>
                </a:extLst>
              </p:cNvPr>
              <p:cNvGrpSpPr/>
              <p:nvPr/>
            </p:nvGrpSpPr>
            <p:grpSpPr>
              <a:xfrm>
                <a:off x="7740260" y="-634999"/>
                <a:ext cx="6051938" cy="854746"/>
                <a:chOff x="7740260" y="-634999"/>
                <a:chExt cx="6051938" cy="854746"/>
              </a:xfrm>
            </p:grpSpPr>
            <p:grpSp>
              <p:nvGrpSpPr>
                <p:cNvPr id="258" name="Graphic 19">
                  <a:extLst>
                    <a:ext uri="{FF2B5EF4-FFF2-40B4-BE49-F238E27FC236}">
                      <a16:creationId xmlns:a16="http://schemas.microsoft.com/office/drawing/2014/main" id="{151995BD-F3AC-4665-9B66-345D922AB70D}"/>
                    </a:ext>
                  </a:extLst>
                </p:cNvPr>
                <p:cNvGrpSpPr/>
                <p:nvPr/>
              </p:nvGrpSpPr>
              <p:grpSpPr>
                <a:xfrm>
                  <a:off x="7740260" y="-634999"/>
                  <a:ext cx="6051938" cy="854746"/>
                  <a:chOff x="7740260" y="-634999"/>
                  <a:chExt cx="6051938" cy="854746"/>
                </a:xfrm>
              </p:grpSpPr>
              <p:grpSp>
                <p:nvGrpSpPr>
                  <p:cNvPr id="259" name="Graphic 19">
                    <a:extLst>
                      <a:ext uri="{FF2B5EF4-FFF2-40B4-BE49-F238E27FC236}">
                        <a16:creationId xmlns:a16="http://schemas.microsoft.com/office/drawing/2014/main" id="{4D7D39D9-AC84-40A8-A772-68B54EF18374}"/>
                      </a:ext>
                    </a:extLst>
                  </p:cNvPr>
                  <p:cNvGrpSpPr/>
                  <p:nvPr/>
                </p:nvGrpSpPr>
                <p:grpSpPr>
                  <a:xfrm>
                    <a:off x="7740260" y="-634999"/>
                    <a:ext cx="1570078" cy="854746"/>
                    <a:chOff x="7740260" y="-634999"/>
                    <a:chExt cx="1570078" cy="854746"/>
                  </a:xfrm>
                </p:grpSpPr>
                <p:sp>
                  <p:nvSpPr>
                    <p:cNvPr id="260" name="Freeform: Shape 259">
                      <a:extLst>
                        <a:ext uri="{FF2B5EF4-FFF2-40B4-BE49-F238E27FC236}">
                          <a16:creationId xmlns:a16="http://schemas.microsoft.com/office/drawing/2014/main" id="{C64E2B82-CA4B-42E2-98B8-021897391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026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5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61" name="Graphic 19">
                      <a:extLst>
                        <a:ext uri="{FF2B5EF4-FFF2-40B4-BE49-F238E27FC236}">
                          <a16:creationId xmlns:a16="http://schemas.microsoft.com/office/drawing/2014/main" id="{B4BCFD8D-30D5-4C51-A9E4-28E37AD204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30330" y="-634999"/>
                      <a:ext cx="1389937" cy="694908"/>
                      <a:chOff x="7830330" y="-634999"/>
                      <a:chExt cx="1389937" cy="694908"/>
                    </a:xfrm>
                  </p:grpSpPr>
                  <p:sp>
                    <p:nvSpPr>
                      <p:cNvPr id="262" name="Freeform: Shape 261">
                        <a:extLst>
                          <a:ext uri="{FF2B5EF4-FFF2-40B4-BE49-F238E27FC236}">
                            <a16:creationId xmlns:a16="http://schemas.microsoft.com/office/drawing/2014/main" id="{3DA19428-4518-4F19-ADAC-302CADD7FD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817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3" name="Freeform: Shape 262">
                        <a:extLst>
                          <a:ext uri="{FF2B5EF4-FFF2-40B4-BE49-F238E27FC236}">
                            <a16:creationId xmlns:a16="http://schemas.microsoft.com/office/drawing/2014/main" id="{79E5B416-07EF-46B3-8B7C-BE8FB6E4CC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330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6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0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6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0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4" name="Graphic 19">
                      <a:extLst>
                        <a:ext uri="{FF2B5EF4-FFF2-40B4-BE49-F238E27FC236}">
                          <a16:creationId xmlns:a16="http://schemas.microsoft.com/office/drawing/2014/main" id="{ECD7A1AC-97DF-4B6B-B915-4607B707EE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36151" y="-634999"/>
                      <a:ext cx="1178789" cy="509038"/>
                      <a:chOff x="7936151" y="-634999"/>
                      <a:chExt cx="1178789" cy="509038"/>
                    </a:xfrm>
                  </p:grpSpPr>
                  <p:sp>
                    <p:nvSpPr>
                      <p:cNvPr id="265" name="Freeform: Shape 264">
                        <a:extLst>
                          <a:ext uri="{FF2B5EF4-FFF2-40B4-BE49-F238E27FC236}">
                            <a16:creationId xmlns:a16="http://schemas.microsoft.com/office/drawing/2014/main" id="{9AA7600F-F4E7-4970-A728-0056F92F28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151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79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79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6" name="Freeform: Shape 265">
                        <a:extLst>
                          <a:ext uri="{FF2B5EF4-FFF2-40B4-BE49-F238E27FC236}">
                            <a16:creationId xmlns:a16="http://schemas.microsoft.com/office/drawing/2014/main" id="{F5104E0F-F633-4CCD-A64E-D02037F833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64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7" name="Graphic 19">
                      <a:extLst>
                        <a:ext uri="{FF2B5EF4-FFF2-40B4-BE49-F238E27FC236}">
                          <a16:creationId xmlns:a16="http://schemas.microsoft.com/office/drawing/2014/main" id="{86E8D80C-7E84-44A7-88ED-39F7C06F38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135" y="-634999"/>
                      <a:ext cx="927281" cy="314677"/>
                      <a:chOff x="8063135" y="-634999"/>
                      <a:chExt cx="927281" cy="314677"/>
                    </a:xfrm>
                  </p:grpSpPr>
                  <p:sp>
                    <p:nvSpPr>
                      <p:cNvPr id="268" name="Freeform: Shape 267">
                        <a:extLst>
                          <a:ext uri="{FF2B5EF4-FFF2-40B4-BE49-F238E27FC236}">
                            <a16:creationId xmlns:a16="http://schemas.microsoft.com/office/drawing/2014/main" id="{BA84485B-0965-4CAD-8740-DB9275E30B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313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9" name="Freeform: Shape 268">
                        <a:extLst>
                          <a:ext uri="{FF2B5EF4-FFF2-40B4-BE49-F238E27FC236}">
                            <a16:creationId xmlns:a16="http://schemas.microsoft.com/office/drawing/2014/main" id="{B051F502-AF77-4279-98AD-041223FBD9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805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0" name="Graphic 19">
                    <a:extLst>
                      <a:ext uri="{FF2B5EF4-FFF2-40B4-BE49-F238E27FC236}">
                        <a16:creationId xmlns:a16="http://schemas.microsoft.com/office/drawing/2014/main" id="{F39C692C-C0AF-4B94-A8E6-25BBCDDDDD81}"/>
                      </a:ext>
                    </a:extLst>
                  </p:cNvPr>
                  <p:cNvGrpSpPr/>
                  <p:nvPr/>
                </p:nvGrpSpPr>
                <p:grpSpPr>
                  <a:xfrm>
                    <a:off x="9234049" y="-634999"/>
                    <a:ext cx="1570078" cy="854746"/>
                    <a:chOff x="9234049" y="-634999"/>
                    <a:chExt cx="1570078" cy="854746"/>
                  </a:xfrm>
                </p:grpSpPr>
                <p:sp>
                  <p:nvSpPr>
                    <p:cNvPr id="271" name="Freeform: Shape 270">
                      <a:extLst>
                        <a:ext uri="{FF2B5EF4-FFF2-40B4-BE49-F238E27FC236}">
                          <a16:creationId xmlns:a16="http://schemas.microsoft.com/office/drawing/2014/main" id="{EFFEE046-5D58-4F78-844E-A378A2A52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3404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72" name="Graphic 19">
                      <a:extLst>
                        <a:ext uri="{FF2B5EF4-FFF2-40B4-BE49-F238E27FC236}">
                          <a16:creationId xmlns:a16="http://schemas.microsoft.com/office/drawing/2014/main" id="{434A8CE0-F08C-440C-81E1-69B57ABE6A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24606" y="-634999"/>
                      <a:ext cx="1389943" cy="694908"/>
                      <a:chOff x="9324606" y="-634999"/>
                      <a:chExt cx="1389943" cy="694908"/>
                    </a:xfrm>
                  </p:grpSpPr>
                  <p:sp>
                    <p:nvSpPr>
                      <p:cNvPr id="273" name="Freeform: Shape 272">
                        <a:extLst>
                          <a:ext uri="{FF2B5EF4-FFF2-40B4-BE49-F238E27FC236}">
                            <a16:creationId xmlns:a16="http://schemas.microsoft.com/office/drawing/2014/main" id="{20514691-B221-4532-95B3-0FAECA30BD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06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4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4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4" name="Freeform: Shape 273">
                        <a:extLst>
                          <a:ext uri="{FF2B5EF4-FFF2-40B4-BE49-F238E27FC236}">
                            <a16:creationId xmlns:a16="http://schemas.microsoft.com/office/drawing/2014/main" id="{2B082BE4-73A3-4479-ADC0-0E4CF956A0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11" y="-634999"/>
                        <a:ext cx="1389938" cy="650965"/>
                      </a:xfrm>
                      <a:custGeom>
                        <a:avLst/>
                        <a:gdLst>
                          <a:gd name="connsiteX0" fmla="*/ 3446 w 1389938"/>
                          <a:gd name="connsiteY0" fmla="*/ 0 h 650965"/>
                          <a:gd name="connsiteX1" fmla="*/ 0 w 1389938"/>
                          <a:gd name="connsiteY1" fmla="*/ 58021 h 650965"/>
                          <a:gd name="connsiteX2" fmla="*/ 694969 w 1389938"/>
                          <a:gd name="connsiteY2" fmla="*/ 650966 h 650965"/>
                          <a:gd name="connsiteX3" fmla="*/ 1389938 w 1389938"/>
                          <a:gd name="connsiteY3" fmla="*/ 58021 h 650965"/>
                          <a:gd name="connsiteX4" fmla="*/ 1386492 w 1389938"/>
                          <a:gd name="connsiteY4" fmla="*/ 0 h 650965"/>
                          <a:gd name="connsiteX5" fmla="*/ 3446 w 1389938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8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383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4" y="19340"/>
                              <a:pt x="1386492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75" name="Graphic 19">
                      <a:extLst>
                        <a:ext uri="{FF2B5EF4-FFF2-40B4-BE49-F238E27FC236}">
                          <a16:creationId xmlns:a16="http://schemas.microsoft.com/office/drawing/2014/main" id="{82A832CD-CA04-499B-965A-18669616B9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9939" y="-634999"/>
                      <a:ext cx="1178789" cy="509038"/>
                      <a:chOff x="9429939" y="-634999"/>
                      <a:chExt cx="1178789" cy="509038"/>
                    </a:xfrm>
                  </p:grpSpPr>
                  <p:sp>
                    <p:nvSpPr>
                      <p:cNvPr id="276" name="Freeform: Shape 275">
                        <a:extLst>
                          <a:ext uri="{FF2B5EF4-FFF2-40B4-BE49-F238E27FC236}">
                            <a16:creationId xmlns:a16="http://schemas.microsoft.com/office/drawing/2014/main" id="{717B84FA-B102-4ED5-9D07-7B8F255ADB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9939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1" y="278783"/>
                              <a:pt x="269719" y="504734"/>
                              <a:pt x="587180" y="508980"/>
                            </a:cubicBezTo>
                            <a:cubicBezTo>
                              <a:pt x="911040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" name="Freeform: Shape 276">
                        <a:extLst>
                          <a:ext uri="{FF2B5EF4-FFF2-40B4-BE49-F238E27FC236}">
                            <a16:creationId xmlns:a16="http://schemas.microsoft.com/office/drawing/2014/main" id="{DA600DBF-F8C6-4B7A-8CEE-856548288F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3043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78" name="Graphic 19">
                      <a:extLst>
                        <a:ext uri="{FF2B5EF4-FFF2-40B4-BE49-F238E27FC236}">
                          <a16:creationId xmlns:a16="http://schemas.microsoft.com/office/drawing/2014/main" id="{7473BA95-C199-4AB5-81DA-2D9D1EDC9C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56924" y="-634999"/>
                      <a:ext cx="927281" cy="314677"/>
                      <a:chOff x="9556924" y="-634999"/>
                      <a:chExt cx="927281" cy="314677"/>
                    </a:xfrm>
                  </p:grpSpPr>
                  <p:sp>
                    <p:nvSpPr>
                      <p:cNvPr id="279" name="Freeform: Shape 278">
                        <a:extLst>
                          <a:ext uri="{FF2B5EF4-FFF2-40B4-BE49-F238E27FC236}">
                            <a16:creationId xmlns:a16="http://schemas.microsoft.com/office/drawing/2014/main" id="{0CCFE68E-14AC-4BE0-87C2-B42FC8B710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56924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8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0" name="Freeform: Shape 279">
                        <a:extLst>
                          <a:ext uri="{FF2B5EF4-FFF2-40B4-BE49-F238E27FC236}">
                            <a16:creationId xmlns:a16="http://schemas.microsoft.com/office/drawing/2014/main" id="{F5C22AFB-B07E-441B-BC00-C282D018AD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6184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81" name="Graphic 19">
                    <a:extLst>
                      <a:ext uri="{FF2B5EF4-FFF2-40B4-BE49-F238E27FC236}">
                        <a16:creationId xmlns:a16="http://schemas.microsoft.com/office/drawing/2014/main" id="{1020B8F3-65A5-4770-9A37-70945FC85233}"/>
                      </a:ext>
                    </a:extLst>
                  </p:cNvPr>
                  <p:cNvGrpSpPr/>
                  <p:nvPr/>
                </p:nvGrpSpPr>
                <p:grpSpPr>
                  <a:xfrm>
                    <a:off x="10727839" y="-634999"/>
                    <a:ext cx="1570078" cy="854746"/>
                    <a:chOff x="10727839" y="-634999"/>
                    <a:chExt cx="1570078" cy="854746"/>
                  </a:xfrm>
                </p:grpSpPr>
                <p:sp>
                  <p:nvSpPr>
                    <p:cNvPr id="282" name="Freeform: Shape 281">
                      <a:extLst>
                        <a:ext uri="{FF2B5EF4-FFF2-40B4-BE49-F238E27FC236}">
                          <a16:creationId xmlns:a16="http://schemas.microsoft.com/office/drawing/2014/main" id="{EC77B135-99F3-477C-A1AA-A9724D49BC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2783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83" name="Graphic 19">
                      <a:extLst>
                        <a:ext uri="{FF2B5EF4-FFF2-40B4-BE49-F238E27FC236}">
                          <a16:creationId xmlns:a16="http://schemas.microsoft.com/office/drawing/2014/main" id="{B120726D-8EF1-4DA3-B0C6-CA7B8A1F08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18399" y="-634999"/>
                      <a:ext cx="1389447" cy="694908"/>
                      <a:chOff x="10818399" y="-634999"/>
                      <a:chExt cx="1389447" cy="694908"/>
                    </a:xfrm>
                  </p:grpSpPr>
                  <p:sp>
                    <p:nvSpPr>
                      <p:cNvPr id="284" name="Freeform: Shape 283">
                        <a:extLst>
                          <a:ext uri="{FF2B5EF4-FFF2-40B4-BE49-F238E27FC236}">
                            <a16:creationId xmlns:a16="http://schemas.microsoft.com/office/drawing/2014/main" id="{E9BE0059-5A84-46B3-8094-68AB293CEC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399" y="-634999"/>
                        <a:ext cx="1389447" cy="694908"/>
                      </a:xfrm>
                      <a:custGeom>
                        <a:avLst/>
                        <a:gdLst>
                          <a:gd name="connsiteX0" fmla="*/ 4924 w 1389447"/>
                          <a:gd name="connsiteY0" fmla="*/ 0 h 694908"/>
                          <a:gd name="connsiteX1" fmla="*/ 2 w 1389447"/>
                          <a:gd name="connsiteY1" fmla="*/ 70757 h 694908"/>
                          <a:gd name="connsiteX2" fmla="*/ 692510 w 1389447"/>
                          <a:gd name="connsiteY2" fmla="*/ 694835 h 694908"/>
                          <a:gd name="connsiteX3" fmla="*/ 1389448 w 1389447"/>
                          <a:gd name="connsiteY3" fmla="*/ 89154 h 694908"/>
                          <a:gd name="connsiteX4" fmla="*/ 1382557 w 1389447"/>
                          <a:gd name="connsiteY4" fmla="*/ 0 h 694908"/>
                          <a:gd name="connsiteX5" fmla="*/ 4924 w 1389447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7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6" y="700024"/>
                              <a:pt x="1388463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7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5" name="Freeform: Shape 284">
                        <a:extLst>
                          <a:ext uri="{FF2B5EF4-FFF2-40B4-BE49-F238E27FC236}">
                            <a16:creationId xmlns:a16="http://schemas.microsoft.com/office/drawing/2014/main" id="{C3D01C5F-1AA9-46B3-84E7-25D0F13FD2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401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5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2" y="650966"/>
                              <a:pt x="694969" y="650966"/>
                            </a:cubicBezTo>
                            <a:cubicBezTo>
                              <a:pt x="1078875" y="650966"/>
                              <a:pt x="1389445" y="385391"/>
                              <a:pt x="1389445" y="58021"/>
                            </a:cubicBezTo>
                            <a:cubicBezTo>
                              <a:pt x="1389445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86" name="Graphic 19">
                      <a:extLst>
                        <a:ext uri="{FF2B5EF4-FFF2-40B4-BE49-F238E27FC236}">
                          <a16:creationId xmlns:a16="http://schemas.microsoft.com/office/drawing/2014/main" id="{DE0B1105-6F46-48A9-A95A-81FE11AF5F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23729" y="-634999"/>
                      <a:ext cx="1179281" cy="509038"/>
                      <a:chOff x="10923729" y="-634999"/>
                      <a:chExt cx="1179281" cy="509038"/>
                    </a:xfrm>
                  </p:grpSpPr>
                  <p:sp>
                    <p:nvSpPr>
                      <p:cNvPr id="287" name="Freeform: Shape 286">
                        <a:extLst>
                          <a:ext uri="{FF2B5EF4-FFF2-40B4-BE49-F238E27FC236}">
                            <a16:creationId xmlns:a16="http://schemas.microsoft.com/office/drawing/2014/main" id="{D00D9236-F4C7-4B41-986A-C057D27DE7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3729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8" name="Freeform: Shape 287">
                        <a:extLst>
                          <a:ext uri="{FF2B5EF4-FFF2-40B4-BE49-F238E27FC236}">
                            <a16:creationId xmlns:a16="http://schemas.microsoft.com/office/drawing/2014/main" id="{02C96090-1CCB-4B17-BAA0-6F86A22D3A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4714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79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89" name="Graphic 19">
                      <a:extLst>
                        <a:ext uri="{FF2B5EF4-FFF2-40B4-BE49-F238E27FC236}">
                          <a16:creationId xmlns:a16="http://schemas.microsoft.com/office/drawing/2014/main" id="{D3E34A20-E8A8-4EBB-AB52-537CF66707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051206" y="-634999"/>
                      <a:ext cx="927281" cy="314677"/>
                      <a:chOff x="11051206" y="-634999"/>
                      <a:chExt cx="927281" cy="314677"/>
                    </a:xfrm>
                  </p:grpSpPr>
                  <p:sp>
                    <p:nvSpPr>
                      <p:cNvPr id="290" name="Freeform: Shape 289">
                        <a:extLst>
                          <a:ext uri="{FF2B5EF4-FFF2-40B4-BE49-F238E27FC236}">
                            <a16:creationId xmlns:a16="http://schemas.microsoft.com/office/drawing/2014/main" id="{1E4FEF63-5DA3-4BBD-930C-6B472D6FEA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1206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1" name="Freeform: Shape 290">
                        <a:extLst>
                          <a:ext uri="{FF2B5EF4-FFF2-40B4-BE49-F238E27FC236}">
                            <a16:creationId xmlns:a16="http://schemas.microsoft.com/office/drawing/2014/main" id="{C3ABAF1B-F307-4779-8F87-EA9A079933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6128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92" name="Graphic 19">
                    <a:extLst>
                      <a:ext uri="{FF2B5EF4-FFF2-40B4-BE49-F238E27FC236}">
                        <a16:creationId xmlns:a16="http://schemas.microsoft.com/office/drawing/2014/main" id="{1C7B12EC-3ACD-4BBC-93C9-82AB5B4B8141}"/>
                      </a:ext>
                    </a:extLst>
                  </p:cNvPr>
                  <p:cNvGrpSpPr/>
                  <p:nvPr/>
                </p:nvGrpSpPr>
                <p:grpSpPr>
                  <a:xfrm>
                    <a:off x="12222120" y="-634999"/>
                    <a:ext cx="1570078" cy="854746"/>
                    <a:chOff x="12222120" y="-634999"/>
                    <a:chExt cx="1570078" cy="854746"/>
                  </a:xfrm>
                </p:grpSpPr>
                <p:sp>
                  <p:nvSpPr>
                    <p:cNvPr id="293" name="Freeform: Shape 292">
                      <a:extLst>
                        <a:ext uri="{FF2B5EF4-FFF2-40B4-BE49-F238E27FC236}">
                          <a16:creationId xmlns:a16="http://schemas.microsoft.com/office/drawing/2014/main" id="{F2AA986F-031B-45FA-9D55-2ACFDE17E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2212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94" name="Graphic 19">
                      <a:extLst>
                        <a:ext uri="{FF2B5EF4-FFF2-40B4-BE49-F238E27FC236}">
                          <a16:creationId xmlns:a16="http://schemas.microsoft.com/office/drawing/2014/main" id="{86362988-9518-437A-A46A-A5FBE90E83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12190" y="-634999"/>
                      <a:ext cx="1389938" cy="694908"/>
                      <a:chOff x="12312190" y="-634999"/>
                      <a:chExt cx="1389938" cy="694908"/>
                    </a:xfrm>
                  </p:grpSpPr>
                  <p:sp>
                    <p:nvSpPr>
                      <p:cNvPr id="295" name="Freeform: Shape 294">
                        <a:extLst>
                          <a:ext uri="{FF2B5EF4-FFF2-40B4-BE49-F238E27FC236}">
                            <a16:creationId xmlns:a16="http://schemas.microsoft.com/office/drawing/2014/main" id="{55779369-EB0D-4C62-9860-B1245DACEF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677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19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6" name="Freeform: Shape 295">
                        <a:extLst>
                          <a:ext uri="{FF2B5EF4-FFF2-40B4-BE49-F238E27FC236}">
                            <a16:creationId xmlns:a16="http://schemas.microsoft.com/office/drawing/2014/main" id="{DA813A86-C0A4-42FF-A58E-AD6749C276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190" y="-634999"/>
                        <a:ext cx="1389446" cy="650965"/>
                      </a:xfrm>
                      <a:custGeom>
                        <a:avLst/>
                        <a:gdLst>
                          <a:gd name="connsiteX0" fmla="*/ 3446 w 1389446"/>
                          <a:gd name="connsiteY0" fmla="*/ 0 h 650965"/>
                          <a:gd name="connsiteX1" fmla="*/ 0 w 1389446"/>
                          <a:gd name="connsiteY1" fmla="*/ 58021 h 650965"/>
                          <a:gd name="connsiteX2" fmla="*/ 694477 w 1389446"/>
                          <a:gd name="connsiteY2" fmla="*/ 650966 h 650965"/>
                          <a:gd name="connsiteX3" fmla="*/ 1389446 w 1389446"/>
                          <a:gd name="connsiteY3" fmla="*/ 58021 h 650965"/>
                          <a:gd name="connsiteX4" fmla="*/ 1386001 w 1389446"/>
                          <a:gd name="connsiteY4" fmla="*/ 0 h 650965"/>
                          <a:gd name="connsiteX5" fmla="*/ 3446 w 1389446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6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97" name="Graphic 19">
                      <a:extLst>
                        <a:ext uri="{FF2B5EF4-FFF2-40B4-BE49-F238E27FC236}">
                          <a16:creationId xmlns:a16="http://schemas.microsoft.com/office/drawing/2014/main" id="{55E29C97-3F20-4BA2-8CB2-5CD0D51C35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18011" y="-634999"/>
                      <a:ext cx="1179281" cy="509038"/>
                      <a:chOff x="12418011" y="-634999"/>
                      <a:chExt cx="1179281" cy="509038"/>
                    </a:xfrm>
                  </p:grpSpPr>
                  <p:sp>
                    <p:nvSpPr>
                      <p:cNvPr id="298" name="Freeform: Shape 297">
                        <a:extLst>
                          <a:ext uri="{FF2B5EF4-FFF2-40B4-BE49-F238E27FC236}">
                            <a16:creationId xmlns:a16="http://schemas.microsoft.com/office/drawing/2014/main" id="{5FF89B91-0E8D-4FC7-9114-B946D90101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011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9" name="Freeform: Shape 298">
                        <a:extLst>
                          <a:ext uri="{FF2B5EF4-FFF2-40B4-BE49-F238E27FC236}">
                            <a16:creationId xmlns:a16="http://schemas.microsoft.com/office/drawing/2014/main" id="{76623D8F-2E46-4284-AE3B-8E7616068C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503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00" name="Graphic 19">
                      <a:extLst>
                        <a:ext uri="{FF2B5EF4-FFF2-40B4-BE49-F238E27FC236}">
                          <a16:creationId xmlns:a16="http://schemas.microsoft.com/office/drawing/2014/main" id="{6DE3C476-9BF4-4F43-8C4D-4E65C7CB79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544995" y="-634999"/>
                      <a:ext cx="927281" cy="314677"/>
                      <a:chOff x="12544995" y="-634999"/>
                      <a:chExt cx="927281" cy="314677"/>
                    </a:xfrm>
                  </p:grpSpPr>
                  <p:sp>
                    <p:nvSpPr>
                      <p:cNvPr id="301" name="Freeform: Shape 300">
                        <a:extLst>
                          <a:ext uri="{FF2B5EF4-FFF2-40B4-BE49-F238E27FC236}">
                            <a16:creationId xmlns:a16="http://schemas.microsoft.com/office/drawing/2014/main" id="{A298ADE5-7673-4BDD-8A16-16DDBE94AB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499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2" name="Freeform: Shape 301">
                        <a:extLst>
                          <a:ext uri="{FF2B5EF4-FFF2-40B4-BE49-F238E27FC236}">
                            <a16:creationId xmlns:a16="http://schemas.microsoft.com/office/drawing/2014/main" id="{2DB10760-2212-475A-B05F-AAE5739DE5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9917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CF4EABAB-447D-4FBD-A9D9-8ADBB7DE22DF}"/>
                    </a:ext>
                  </a:extLst>
                </p:cNvPr>
                <p:cNvSpPr/>
                <p:nvPr/>
              </p:nvSpPr>
              <p:spPr>
                <a:xfrm>
                  <a:off x="7786060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0DFA2AE9-87B8-42B2-889C-7C7530D707C9}"/>
                    </a:ext>
                  </a:extLst>
                </p:cNvPr>
                <p:cNvSpPr/>
                <p:nvPr/>
              </p:nvSpPr>
              <p:spPr>
                <a:xfrm>
                  <a:off x="9276404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2" y="711345"/>
                        <a:pt x="869669" y="638229"/>
                      </a:cubicBezTo>
                      <a:cubicBezTo>
                        <a:pt x="869669" y="638229"/>
                        <a:pt x="119574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3C3F3E5E-1C84-4502-AB87-49FBC276AB34}"/>
                    </a:ext>
                  </a:extLst>
                </p:cNvPr>
                <p:cNvSpPr/>
                <p:nvPr/>
              </p:nvSpPr>
              <p:spPr>
                <a:xfrm>
                  <a:off x="10785594" y="-475088"/>
                  <a:ext cx="869526" cy="646449"/>
                </a:xfrm>
                <a:custGeom>
                  <a:avLst/>
                  <a:gdLst>
                    <a:gd name="connsiteX0" fmla="*/ 44619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19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19" y="272651"/>
                      </a:moveTo>
                      <a:cubicBezTo>
                        <a:pt x="44619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19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B016543C-96D2-4BEF-8072-56405D39327E}"/>
                    </a:ext>
                  </a:extLst>
                </p:cNvPr>
                <p:cNvSpPr/>
                <p:nvPr/>
              </p:nvSpPr>
              <p:spPr>
                <a:xfrm>
                  <a:off x="1227593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7" name="Graphic 19">
              <a:extLst>
                <a:ext uri="{FF2B5EF4-FFF2-40B4-BE49-F238E27FC236}">
                  <a16:creationId xmlns:a16="http://schemas.microsoft.com/office/drawing/2014/main" id="{75FDF352-1C5A-444C-B41F-FB7CE5A85E3F}"/>
                </a:ext>
              </a:extLst>
            </p:cNvPr>
            <p:cNvGrpSpPr/>
            <p:nvPr/>
          </p:nvGrpSpPr>
          <p:grpSpPr>
            <a:xfrm>
              <a:off x="13887683" y="-760947"/>
              <a:ext cx="180140" cy="247178"/>
              <a:chOff x="13887683" y="-760947"/>
              <a:chExt cx="180140" cy="247178"/>
            </a:xfrm>
          </p:grpSpPr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4AE5E8D0-AF2F-4176-8AB9-8B247D1C09B7}"/>
                  </a:ext>
                </a:extLst>
              </p:cNvPr>
              <p:cNvSpPr/>
              <p:nvPr/>
            </p:nvSpPr>
            <p:spPr>
              <a:xfrm>
                <a:off x="13887683" y="-760947"/>
                <a:ext cx="180140" cy="247178"/>
              </a:xfrm>
              <a:custGeom>
                <a:avLst/>
                <a:gdLst>
                  <a:gd name="connsiteX0" fmla="*/ 180141 w 180140"/>
                  <a:gd name="connsiteY0" fmla="*/ 123589 h 247178"/>
                  <a:gd name="connsiteX1" fmla="*/ 90070 w 180140"/>
                  <a:gd name="connsiteY1" fmla="*/ 247178 h 247178"/>
                  <a:gd name="connsiteX2" fmla="*/ 0 w 180140"/>
                  <a:gd name="connsiteY2" fmla="*/ 123589 h 247178"/>
                  <a:gd name="connsiteX3" fmla="*/ 90070 w 180140"/>
                  <a:gd name="connsiteY3" fmla="*/ 0 h 247178"/>
                  <a:gd name="connsiteX4" fmla="*/ 180141 w 180140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0" h="247178">
                    <a:moveTo>
                      <a:pt x="180141" y="123589"/>
                    </a:moveTo>
                    <a:cubicBezTo>
                      <a:pt x="180141" y="191516"/>
                      <a:pt x="139781" y="247178"/>
                      <a:pt x="90070" y="247178"/>
                    </a:cubicBezTo>
                    <a:cubicBezTo>
                      <a:pt x="40359" y="247178"/>
                      <a:pt x="0" y="191988"/>
                      <a:pt x="0" y="123589"/>
                    </a:cubicBezTo>
                    <a:cubicBezTo>
                      <a:pt x="0" y="55191"/>
                      <a:pt x="40359" y="0"/>
                      <a:pt x="90070" y="0"/>
                    </a:cubicBezTo>
                    <a:cubicBezTo>
                      <a:pt x="139781" y="0"/>
                      <a:pt x="180141" y="55191"/>
                      <a:pt x="180141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CCB7ABB9-A263-4C8E-B960-040E5454188F}"/>
                  </a:ext>
                </a:extLst>
              </p:cNvPr>
              <p:cNvSpPr/>
              <p:nvPr/>
            </p:nvSpPr>
            <p:spPr>
              <a:xfrm>
                <a:off x="13887683" y="-720379"/>
                <a:ext cx="121077" cy="166043"/>
              </a:xfrm>
              <a:custGeom>
                <a:avLst/>
                <a:gdLst>
                  <a:gd name="connsiteX0" fmla="*/ 121078 w 121077"/>
                  <a:gd name="connsiteY0" fmla="*/ 83022 h 166043"/>
                  <a:gd name="connsiteX1" fmla="*/ 60539 w 121077"/>
                  <a:gd name="connsiteY1" fmla="*/ 166043 h 166043"/>
                  <a:gd name="connsiteX2" fmla="*/ 0 w 121077"/>
                  <a:gd name="connsiteY2" fmla="*/ 83022 h 166043"/>
                  <a:gd name="connsiteX3" fmla="*/ 60539 w 121077"/>
                  <a:gd name="connsiteY3" fmla="*/ 0 h 166043"/>
                  <a:gd name="connsiteX4" fmla="*/ 121078 w 121077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7" h="166043">
                    <a:moveTo>
                      <a:pt x="121078" y="83022"/>
                    </a:moveTo>
                    <a:cubicBezTo>
                      <a:pt x="121078" y="128778"/>
                      <a:pt x="94008" y="166043"/>
                      <a:pt x="60539" y="166043"/>
                    </a:cubicBezTo>
                    <a:cubicBezTo>
                      <a:pt x="27070" y="166043"/>
                      <a:pt x="0" y="128778"/>
                      <a:pt x="0" y="83022"/>
                    </a:cubicBezTo>
                    <a:cubicBezTo>
                      <a:pt x="0" y="37265"/>
                      <a:pt x="27070" y="0"/>
                      <a:pt x="60539" y="0"/>
                    </a:cubicBezTo>
                    <a:cubicBezTo>
                      <a:pt x="93515" y="0"/>
                      <a:pt x="121078" y="36794"/>
                      <a:pt x="121078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0" name="Graphic 19">
              <a:extLst>
                <a:ext uri="{FF2B5EF4-FFF2-40B4-BE49-F238E27FC236}">
                  <a16:creationId xmlns:a16="http://schemas.microsoft.com/office/drawing/2014/main" id="{AE70A4A2-6547-4F41-9620-D173D142EA3A}"/>
                </a:ext>
              </a:extLst>
            </p:cNvPr>
            <p:cNvGrpSpPr/>
            <p:nvPr/>
          </p:nvGrpSpPr>
          <p:grpSpPr>
            <a:xfrm>
              <a:off x="1555923" y="-760947"/>
              <a:ext cx="180145" cy="247178"/>
              <a:chOff x="1555923" y="-760947"/>
              <a:chExt cx="180145" cy="247178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E609A44A-1DC4-454F-9A9D-C7B7282C92AD}"/>
                  </a:ext>
                </a:extLst>
              </p:cNvPr>
              <p:cNvSpPr/>
              <p:nvPr/>
            </p:nvSpPr>
            <p:spPr>
              <a:xfrm>
                <a:off x="1555923" y="-760947"/>
                <a:ext cx="180145" cy="247178"/>
              </a:xfrm>
              <a:custGeom>
                <a:avLst/>
                <a:gdLst>
                  <a:gd name="connsiteX0" fmla="*/ 0 w 180145"/>
                  <a:gd name="connsiteY0" fmla="*/ 123589 h 247178"/>
                  <a:gd name="connsiteX1" fmla="*/ 90070 w 180145"/>
                  <a:gd name="connsiteY1" fmla="*/ 247178 h 247178"/>
                  <a:gd name="connsiteX2" fmla="*/ 180141 w 180145"/>
                  <a:gd name="connsiteY2" fmla="*/ 123589 h 247178"/>
                  <a:gd name="connsiteX3" fmla="*/ 90070 w 180145"/>
                  <a:gd name="connsiteY3" fmla="*/ 0 h 247178"/>
                  <a:gd name="connsiteX4" fmla="*/ 0 w 180145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5" h="247178">
                    <a:moveTo>
                      <a:pt x="0" y="123589"/>
                    </a:moveTo>
                    <a:cubicBezTo>
                      <a:pt x="0" y="191516"/>
                      <a:pt x="40359" y="247178"/>
                      <a:pt x="90070" y="247178"/>
                    </a:cubicBezTo>
                    <a:cubicBezTo>
                      <a:pt x="139781" y="247178"/>
                      <a:pt x="180141" y="191988"/>
                      <a:pt x="180141" y="123589"/>
                    </a:cubicBezTo>
                    <a:cubicBezTo>
                      <a:pt x="180633" y="55191"/>
                      <a:pt x="140273" y="0"/>
                      <a:pt x="90070" y="0"/>
                    </a:cubicBezTo>
                    <a:cubicBezTo>
                      <a:pt x="40359" y="0"/>
                      <a:pt x="0" y="55191"/>
                      <a:pt x="0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F01FDFE-23D1-4B93-A867-105D6EDBC643}"/>
                  </a:ext>
                </a:extLst>
              </p:cNvPr>
              <p:cNvSpPr/>
              <p:nvPr/>
            </p:nvSpPr>
            <p:spPr>
              <a:xfrm>
                <a:off x="1614985" y="-720379"/>
                <a:ext cx="121078" cy="166043"/>
              </a:xfrm>
              <a:custGeom>
                <a:avLst/>
                <a:gdLst>
                  <a:gd name="connsiteX0" fmla="*/ 0 w 121078"/>
                  <a:gd name="connsiteY0" fmla="*/ 83022 h 166043"/>
                  <a:gd name="connsiteX1" fmla="*/ 60539 w 121078"/>
                  <a:gd name="connsiteY1" fmla="*/ 166043 h 166043"/>
                  <a:gd name="connsiteX2" fmla="*/ 121078 w 121078"/>
                  <a:gd name="connsiteY2" fmla="*/ 83022 h 166043"/>
                  <a:gd name="connsiteX3" fmla="*/ 60539 w 121078"/>
                  <a:gd name="connsiteY3" fmla="*/ 0 h 166043"/>
                  <a:gd name="connsiteX4" fmla="*/ 0 w 121078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8" h="166043">
                    <a:moveTo>
                      <a:pt x="0" y="83022"/>
                    </a:moveTo>
                    <a:cubicBezTo>
                      <a:pt x="0" y="128778"/>
                      <a:pt x="27070" y="166043"/>
                      <a:pt x="60539" y="166043"/>
                    </a:cubicBezTo>
                    <a:cubicBezTo>
                      <a:pt x="94008" y="166043"/>
                      <a:pt x="121078" y="128778"/>
                      <a:pt x="121078" y="83022"/>
                    </a:cubicBezTo>
                    <a:cubicBezTo>
                      <a:pt x="121078" y="37265"/>
                      <a:pt x="94008" y="0"/>
                      <a:pt x="60539" y="0"/>
                    </a:cubicBezTo>
                    <a:cubicBezTo>
                      <a:pt x="27070" y="0"/>
                      <a:pt x="0" y="36794"/>
                      <a:pt x="0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3" name="Graphic 19">
              <a:extLst>
                <a:ext uri="{FF2B5EF4-FFF2-40B4-BE49-F238E27FC236}">
                  <a16:creationId xmlns:a16="http://schemas.microsoft.com/office/drawing/2014/main" id="{83939990-22FA-4F3F-AD59-E3758C804494}"/>
                </a:ext>
              </a:extLst>
            </p:cNvPr>
            <p:cNvGrpSpPr/>
            <p:nvPr/>
          </p:nvGrpSpPr>
          <p:grpSpPr>
            <a:xfrm>
              <a:off x="1623844" y="-685472"/>
              <a:ext cx="12353908" cy="90569"/>
              <a:chOff x="1623844" y="-685472"/>
              <a:chExt cx="12353908" cy="90569"/>
            </a:xfrm>
          </p:grpSpPr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861A924A-1C1A-4904-AC41-083D4EC19844}"/>
                  </a:ext>
                </a:extLst>
              </p:cNvPr>
              <p:cNvSpPr/>
              <p:nvPr/>
            </p:nvSpPr>
            <p:spPr>
              <a:xfrm>
                <a:off x="1623844" y="-685472"/>
                <a:ext cx="12353908" cy="90569"/>
              </a:xfrm>
              <a:custGeom>
                <a:avLst/>
                <a:gdLst>
                  <a:gd name="connsiteX0" fmla="*/ 12302721 w 12353908"/>
                  <a:gd name="connsiteY0" fmla="*/ 90569 h 90569"/>
                  <a:gd name="connsiteX1" fmla="*/ 50695 w 12353908"/>
                  <a:gd name="connsiteY1" fmla="*/ 90569 h 90569"/>
                  <a:gd name="connsiteX2" fmla="*/ 0 w 12353908"/>
                  <a:gd name="connsiteY2" fmla="*/ 45285 h 90569"/>
                  <a:gd name="connsiteX3" fmla="*/ 50695 w 12353908"/>
                  <a:gd name="connsiteY3" fmla="*/ 0 h 90569"/>
                  <a:gd name="connsiteX4" fmla="*/ 12303214 w 12353908"/>
                  <a:gd name="connsiteY4" fmla="*/ 0 h 90569"/>
                  <a:gd name="connsiteX5" fmla="*/ 12353909 w 12353908"/>
                  <a:gd name="connsiteY5" fmla="*/ 45285 h 90569"/>
                  <a:gd name="connsiteX6" fmla="*/ 12302721 w 12353908"/>
                  <a:gd name="connsiteY6" fmla="*/ 90569 h 9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908" h="90569">
                    <a:moveTo>
                      <a:pt x="12302721" y="90569"/>
                    </a:moveTo>
                    <a:lnTo>
                      <a:pt x="50695" y="90569"/>
                    </a:lnTo>
                    <a:cubicBezTo>
                      <a:pt x="22641" y="90569"/>
                      <a:pt x="0" y="70285"/>
                      <a:pt x="0" y="45285"/>
                    </a:cubicBezTo>
                    <a:cubicBezTo>
                      <a:pt x="0" y="20284"/>
                      <a:pt x="22641" y="0"/>
                      <a:pt x="50695" y="0"/>
                    </a:cubicBezTo>
                    <a:lnTo>
                      <a:pt x="12303214" y="0"/>
                    </a:lnTo>
                    <a:cubicBezTo>
                      <a:pt x="12331268" y="0"/>
                      <a:pt x="12353909" y="20284"/>
                      <a:pt x="12353909" y="45285"/>
                    </a:cubicBezTo>
                    <a:cubicBezTo>
                      <a:pt x="12353909" y="70285"/>
                      <a:pt x="12330776" y="90569"/>
                      <a:pt x="12302721" y="90569"/>
                    </a:cubicBezTo>
                    <a:close/>
                  </a:path>
                </a:pathLst>
              </a:custGeom>
              <a:solidFill>
                <a:srgbClr val="231F2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88050885-F795-484E-A3E8-B99EC6C5E541}"/>
                  </a:ext>
                </a:extLst>
              </p:cNvPr>
              <p:cNvSpPr/>
              <p:nvPr/>
            </p:nvSpPr>
            <p:spPr>
              <a:xfrm>
                <a:off x="1651899" y="-675566"/>
                <a:ext cx="12275159" cy="40567"/>
              </a:xfrm>
              <a:custGeom>
                <a:avLst/>
                <a:gdLst>
                  <a:gd name="connsiteX0" fmla="*/ 12224464 w 12275159"/>
                  <a:gd name="connsiteY0" fmla="*/ 40567 h 40567"/>
                  <a:gd name="connsiteX1" fmla="*/ 50203 w 12275159"/>
                  <a:gd name="connsiteY1" fmla="*/ 40567 h 40567"/>
                  <a:gd name="connsiteX2" fmla="*/ 0 w 12275159"/>
                  <a:gd name="connsiteY2" fmla="*/ 20284 h 40567"/>
                  <a:gd name="connsiteX3" fmla="*/ 50203 w 12275159"/>
                  <a:gd name="connsiteY3" fmla="*/ 0 h 40567"/>
                  <a:gd name="connsiteX4" fmla="*/ 12224464 w 12275159"/>
                  <a:gd name="connsiteY4" fmla="*/ 0 h 40567"/>
                  <a:gd name="connsiteX5" fmla="*/ 12275159 w 12275159"/>
                  <a:gd name="connsiteY5" fmla="*/ 20284 h 40567"/>
                  <a:gd name="connsiteX6" fmla="*/ 12224464 w 12275159"/>
                  <a:gd name="connsiteY6" fmla="*/ 40567 h 4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75159" h="40567">
                    <a:moveTo>
                      <a:pt x="12224464" y="40567"/>
                    </a:moveTo>
                    <a:lnTo>
                      <a:pt x="50203" y="40567"/>
                    </a:lnTo>
                    <a:cubicBezTo>
                      <a:pt x="22148" y="40567"/>
                      <a:pt x="0" y="31605"/>
                      <a:pt x="0" y="20284"/>
                    </a:cubicBezTo>
                    <a:cubicBezTo>
                      <a:pt x="0" y="9434"/>
                      <a:pt x="22641" y="0"/>
                      <a:pt x="50203" y="0"/>
                    </a:cubicBezTo>
                    <a:lnTo>
                      <a:pt x="12224464" y="0"/>
                    </a:lnTo>
                    <a:cubicBezTo>
                      <a:pt x="12252518" y="0"/>
                      <a:pt x="12275159" y="8963"/>
                      <a:pt x="12275159" y="20284"/>
                    </a:cubicBezTo>
                    <a:cubicBezTo>
                      <a:pt x="12274666" y="31605"/>
                      <a:pt x="12252518" y="40567"/>
                      <a:pt x="12224464" y="40567"/>
                    </a:cubicBezTo>
                    <a:close/>
                  </a:path>
                </a:pathLst>
              </a:custGeom>
              <a:solidFill>
                <a:srgbClr val="48484A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318" name="Picture 317" descr="Text&#10;&#10;Description automatically generated">
            <a:extLst>
              <a:ext uri="{FF2B5EF4-FFF2-40B4-BE49-F238E27FC236}">
                <a16:creationId xmlns:a16="http://schemas.microsoft.com/office/drawing/2014/main" id="{5D0D33C6-03B0-45D8-A342-2896C42FCE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79" y="752223"/>
            <a:ext cx="6828369" cy="2533105"/>
          </a:xfrm>
          <a:prstGeom prst="rect">
            <a:avLst/>
          </a:prstGeom>
        </p:spPr>
      </p:pic>
      <p:pic>
        <p:nvPicPr>
          <p:cNvPr id="322" name="Picture 3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ED298F6-6497-45D5-9F0B-29F760A61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38" y="2760773"/>
            <a:ext cx="3772311" cy="3459209"/>
          </a:xfrm>
          <a:prstGeom prst="rect">
            <a:avLst/>
          </a:prstGeom>
        </p:spPr>
      </p:pic>
      <p:pic>
        <p:nvPicPr>
          <p:cNvPr id="320" name="Picture 31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C79553A-806D-4907-AB9F-B11C9C5604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69" y="2541330"/>
            <a:ext cx="2258112" cy="35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7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0" y="1916886"/>
            <a:ext cx="12192000" cy="433151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856570-AB74-4A81-87DA-1207110003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8928" b="7488"/>
          <a:stretch/>
        </p:blipFill>
        <p:spPr>
          <a:xfrm>
            <a:off x="7992953" y="-77248"/>
            <a:ext cx="4522434" cy="4331513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909711" y="1640465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1667093" y="2173858"/>
            <a:ext cx="8365818" cy="1590647"/>
            <a:chOff x="615645" y="178170"/>
            <a:chExt cx="12131259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1032447" y="241784"/>
              <a:ext cx="11714457" cy="1503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9000"/>
                </a:lnSpc>
              </a:pPr>
              <a:r>
                <a:rPr lang="en-US" sz="3600" b="1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 nói lời đề nghị và từ chối đề nghị</a:t>
              </a:r>
            </a:p>
            <a:p>
              <a:pPr>
                <a:lnSpc>
                  <a:spcPct val="129000"/>
                </a:lnSpc>
              </a:pPr>
              <a:r>
                <a:rPr lang="en-US" sz="3600" b="1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của người khác, cần chú ý điều gì?</a:t>
              </a: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" y="2774754"/>
            <a:ext cx="3520533" cy="408324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5539F2C-6E94-454E-9BAD-947D6AB32E6C}"/>
              </a:ext>
            </a:extLst>
          </p:cNvPr>
          <p:cNvGrpSpPr/>
          <p:nvPr/>
        </p:nvGrpSpPr>
        <p:grpSpPr>
          <a:xfrm>
            <a:off x="4434511" y="4063342"/>
            <a:ext cx="7116883" cy="1756180"/>
            <a:chOff x="615645" y="178170"/>
            <a:chExt cx="10962855" cy="163251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FE0B993-C655-48C4-BDBC-64624660472C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Rectangle: Diagonal Corners Rounded 32">
                <a:extLst>
                  <a:ext uri="{FF2B5EF4-FFF2-40B4-BE49-F238E27FC236}">
                    <a16:creationId xmlns:a16="http://schemas.microsoft.com/office/drawing/2014/main" id="{1A3BD9B1-2515-499E-9A1C-F37328244FE5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Diagonal Corners Rounded 33">
                <a:extLst>
                  <a:ext uri="{FF2B5EF4-FFF2-40B4-BE49-F238E27FC236}">
                    <a16:creationId xmlns:a16="http://schemas.microsoft.com/office/drawing/2014/main" id="{0E758A91-7CFA-4840-B9B4-5F1FC266CC21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9373D0A-0590-4C3C-9803-4DF77B5C3594}"/>
                </a:ext>
              </a:extLst>
            </p:cNvPr>
            <p:cNvSpPr txBox="1"/>
            <p:nvPr/>
          </p:nvSpPr>
          <p:spPr>
            <a:xfrm>
              <a:off x="1123354" y="368359"/>
              <a:ext cx="10328844" cy="136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9000"/>
                </a:lnSpc>
              </a:pPr>
              <a:r>
                <a:rPr lang="en-US" sz="36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 cần chú ý giọng nói, nét mặt, ánh mắt, cử chỉ, điệu bộ,…</a:t>
              </a: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10914A5-FB11-4045-8B8D-C37FA8B6B03B}"/>
              </a:ext>
            </a:extLst>
          </p:cNvPr>
          <p:cNvSpPr/>
          <p:nvPr/>
        </p:nvSpPr>
        <p:spPr>
          <a:xfrm>
            <a:off x="2969157" y="3979832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42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7584F26-81B6-413E-915A-A3CBAE8E59A7}"/>
              </a:ext>
            </a:extLst>
          </p:cNvPr>
          <p:cNvSpPr/>
          <p:nvPr/>
        </p:nvSpPr>
        <p:spPr>
          <a:xfrm>
            <a:off x="0" y="4009292"/>
            <a:ext cx="12192000" cy="2848708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82CD2A2-5739-4140-B375-1FF0D03FD8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5"/>
          <a:stretch/>
        </p:blipFill>
        <p:spPr>
          <a:xfrm>
            <a:off x="3353" y="0"/>
            <a:ext cx="5736265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28F2E1C-8BB7-4C4D-9EB6-D7D6E0E317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49575" b="34155"/>
          <a:stretch/>
        </p:blipFill>
        <p:spPr>
          <a:xfrm>
            <a:off x="10893082" y="-59048"/>
            <a:ext cx="1298918" cy="3277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ADA9DB-3745-4F83-835D-060A48A1E5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92" y="2848708"/>
            <a:ext cx="8412999" cy="226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06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:a16="http://schemas.microsoft.com/office/drawing/2014/main" id="{FE35D56B-432D-45D1-B626-3F07CB9F93C0}"/>
              </a:ext>
            </a:extLst>
          </p:cNvPr>
          <p:cNvSpPr/>
          <p:nvPr/>
        </p:nvSpPr>
        <p:spPr>
          <a:xfrm>
            <a:off x="-75935" y="3805186"/>
            <a:ext cx="12192000" cy="3033142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54B8AA3-A14B-448F-8201-0D87BA46B8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4" r="53040" b="2769"/>
          <a:stretch/>
        </p:blipFill>
        <p:spPr>
          <a:xfrm>
            <a:off x="-171510" y="2313264"/>
            <a:ext cx="4313487" cy="440753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E1085FC-EC00-416F-971E-EC64B646AACE}"/>
              </a:ext>
            </a:extLst>
          </p:cNvPr>
          <p:cNvGrpSpPr/>
          <p:nvPr/>
        </p:nvGrpSpPr>
        <p:grpSpPr>
          <a:xfrm>
            <a:off x="4669500" y="3401642"/>
            <a:ext cx="1888049" cy="1888049"/>
            <a:chOff x="5281613" y="2118493"/>
            <a:chExt cx="1888049" cy="1888049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96A0003F-788A-4EE6-897B-094E0A4B1971}"/>
                </a:ext>
              </a:extLst>
            </p:cNvPr>
            <p:cNvSpPr/>
            <p:nvPr/>
          </p:nvSpPr>
          <p:spPr>
            <a:xfrm>
              <a:off x="5281613" y="2118493"/>
              <a:ext cx="1888049" cy="18880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700" dir="5400000" sx="104000" sy="104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498D6E38-0BC6-4FBB-93B2-1E0E8BB1B713}"/>
                </a:ext>
              </a:extLst>
            </p:cNvPr>
            <p:cNvSpPr txBox="1"/>
            <p:nvPr/>
          </p:nvSpPr>
          <p:spPr>
            <a:xfrm>
              <a:off x="5411249" y="2508519"/>
              <a:ext cx="16287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01</a:t>
              </a:r>
              <a:endParaRPr lang="zh-CN" altLang="en-US" sz="6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1" name="图片 38">
            <a:extLst>
              <a:ext uri="{FF2B5EF4-FFF2-40B4-BE49-F238E27FC236}">
                <a16:creationId xmlns:a16="http://schemas.microsoft.com/office/drawing/2014/main" id="{116E6D32-BF73-4EA2-8596-217EBA22C1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058" y="4357214"/>
            <a:ext cx="4127835" cy="2841175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FA883-AD36-4F5C-A871-15BDF662C7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730" y="3603414"/>
            <a:ext cx="5634458" cy="1827236"/>
          </a:xfrm>
          <a:prstGeom prst="rect">
            <a:avLst/>
          </a:prstGeom>
        </p:spPr>
      </p:pic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22959325-9F88-4CBE-A3C4-A781666EF7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232" y="1389942"/>
            <a:ext cx="6385365" cy="2011700"/>
          </a:xfrm>
          <a:prstGeom prst="rect">
            <a:avLst/>
          </a:prstGeom>
        </p:spPr>
      </p:pic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D8D44581-6A59-4B66-A467-4EB30D43CE31}"/>
              </a:ext>
            </a:extLst>
          </p:cNvPr>
          <p:cNvSpPr/>
          <p:nvPr/>
        </p:nvSpPr>
        <p:spPr>
          <a:xfrm>
            <a:off x="1407116" y="170816"/>
            <a:ext cx="9011596" cy="5963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>
                <a:solidFill>
                  <a:schemeClr val="tx1"/>
                </a:solidFill>
                <a:latin typeface="HP001 4 hàng" panose="020B060305030202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Thứ năm, ngày 25 tháng 11 năm 2021</a:t>
            </a:r>
            <a:endParaRPr lang="zh-CN" altLang="en-US" sz="3600" dirty="0">
              <a:solidFill>
                <a:schemeClr val="tx1"/>
              </a:solidFill>
              <a:latin typeface="HP001 4 hàng" panose="020B060305030202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F7D35DCE-2CFF-4362-B183-A0E593DFC4B1}"/>
              </a:ext>
            </a:extLst>
          </p:cNvPr>
          <p:cNvSpPr/>
          <p:nvPr/>
        </p:nvSpPr>
        <p:spPr>
          <a:xfrm>
            <a:off x="2916161" y="971970"/>
            <a:ext cx="5807976" cy="5963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u="sng">
                <a:solidFill>
                  <a:srgbClr val="C00000"/>
                </a:solidFill>
                <a:latin typeface="HP001 4 hàng" panose="020B060305030202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Tập làm văn</a:t>
            </a:r>
            <a:endParaRPr lang="zh-CN" altLang="en-US" sz="3600" u="sng" dirty="0">
              <a:solidFill>
                <a:srgbClr val="C00000"/>
              </a:solidFill>
              <a:latin typeface="HP001 4 hàng" panose="020B060305030202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416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9FFD91BD-0CB0-4B3F-8D83-81E4AAFCDA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1528"/>
          <a:stretch/>
        </p:blipFill>
        <p:spPr>
          <a:xfrm>
            <a:off x="228173" y="2442459"/>
            <a:ext cx="4330344" cy="4415541"/>
          </a:xfrm>
          <a:prstGeom prst="rect">
            <a:avLst/>
          </a:prstGeom>
        </p:spPr>
      </p:pic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id="{A5572970-CCD0-459A-B26A-D020765CD5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87475"/>
            <a:ext cx="4641448" cy="320196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437FE1-8E6C-4AC8-A4E1-15E0601984EF}"/>
              </a:ext>
            </a:extLst>
          </p:cNvPr>
          <p:cNvSpPr txBox="1"/>
          <p:nvPr/>
        </p:nvSpPr>
        <p:spPr>
          <a:xfrm>
            <a:off x="1814735" y="56091"/>
            <a:ext cx="1001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là cô bé trong câu chuyện Cô chủ không biết quý trọng tình bạn, em sẽ nói gì khi gặp lại chú chó nhỏ?</a:t>
            </a:r>
            <a:endParaRPr lang="en-US" sz="3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 descr="Shape, square&#10;&#10;Description automatically generated">
            <a:extLst>
              <a:ext uri="{FF2B5EF4-FFF2-40B4-BE49-F238E27FC236}">
                <a16:creationId xmlns:a16="http://schemas.microsoft.com/office/drawing/2014/main" id="{B8495D97-D018-4029-B670-F8CF50C82FBD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29" y="1824491"/>
            <a:ext cx="5532434" cy="4873562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8982529-8D98-407E-8FA3-656F9CA737C1}"/>
              </a:ext>
            </a:extLst>
          </p:cNvPr>
          <p:cNvGrpSpPr/>
          <p:nvPr/>
        </p:nvGrpSpPr>
        <p:grpSpPr>
          <a:xfrm>
            <a:off x="7254516" y="2260282"/>
            <a:ext cx="4300193" cy="584775"/>
            <a:chOff x="7254516" y="2260282"/>
            <a:chExt cx="4300193" cy="584775"/>
          </a:xfrm>
        </p:grpSpPr>
        <p:sp>
          <p:nvSpPr>
            <p:cNvPr id="17" name="Freeform 48">
              <a:extLst>
                <a:ext uri="{FF2B5EF4-FFF2-40B4-BE49-F238E27FC236}">
                  <a16:creationId xmlns:a16="http://schemas.microsoft.com/office/drawing/2014/main" id="{DABBF6E5-688F-442D-BC2F-94D16D7FB0AA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B91015A-CF43-4D26-BA35-C5445B053C29}"/>
                </a:ext>
              </a:extLst>
            </p:cNvPr>
            <p:cNvSpPr/>
            <p:nvPr/>
          </p:nvSpPr>
          <p:spPr>
            <a:xfrm>
              <a:off x="7812958" y="2298339"/>
              <a:ext cx="3741751" cy="468122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58B11F7-2294-48CF-B8E7-3C595EAA55EC}"/>
                </a:ext>
              </a:extLst>
            </p:cNvPr>
            <p:cNvSpPr txBox="1"/>
            <p:nvPr/>
          </p:nvSpPr>
          <p:spPr>
            <a:xfrm>
              <a:off x="7812957" y="2260282"/>
              <a:ext cx="37158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Calibri" panose="020F0502020204030204" pitchFamily="34" charset="0"/>
                  <a:cs typeface="Calibri" panose="020F0502020204030204" pitchFamily="34" charset="0"/>
                </a:rPr>
                <a:t>Vì sao chú chó bỏ đi?</a:t>
              </a:r>
            </a:p>
          </p:txBody>
        </p:sp>
      </p:grpSp>
      <p:pic>
        <p:nvPicPr>
          <p:cNvPr id="26" name="Picture 2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DC3A880-DE6B-433D-A049-DA3D6337E5B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2" r="22460"/>
          <a:stretch/>
        </p:blipFill>
        <p:spPr>
          <a:xfrm>
            <a:off x="5358254" y="4179789"/>
            <a:ext cx="1440797" cy="262212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A2508341-70B7-41D2-88B3-583431D70F0D}"/>
              </a:ext>
            </a:extLst>
          </p:cNvPr>
          <p:cNvGrpSpPr/>
          <p:nvPr/>
        </p:nvGrpSpPr>
        <p:grpSpPr>
          <a:xfrm>
            <a:off x="7228851" y="3429000"/>
            <a:ext cx="4746408" cy="1113814"/>
            <a:chOff x="7228851" y="3429000"/>
            <a:chExt cx="4746408" cy="111381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1545527-01BD-4E9B-9DFE-F84D0FE34F9A}"/>
                </a:ext>
              </a:extLst>
            </p:cNvPr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0F8E20-E51F-4F03-AB85-9BDE12C86083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Calibri" panose="020F0502020204030204" pitchFamily="34" charset="0"/>
                  <a:cs typeface="Calibri" panose="020F0502020204030204" pitchFamily="34" charset="0"/>
                </a:rPr>
                <a:t>Khi chú chó bỏ đi, cô chủ cảm thấy thế nào?</a:t>
              </a:r>
            </a:p>
          </p:txBody>
        </p:sp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9766509D-BB8E-4B24-94BD-E5009BDE2D2C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2ECEB78-7694-47A7-9689-8A67B85DE918}"/>
              </a:ext>
            </a:extLst>
          </p:cNvPr>
          <p:cNvGrpSpPr/>
          <p:nvPr/>
        </p:nvGrpSpPr>
        <p:grpSpPr>
          <a:xfrm>
            <a:off x="7226284" y="5088735"/>
            <a:ext cx="4656692" cy="1159892"/>
            <a:chOff x="7226284" y="5088735"/>
            <a:chExt cx="4656692" cy="1159892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F2D2ABC-D349-47D5-8628-62056B6E08F1}"/>
                </a:ext>
              </a:extLst>
            </p:cNvPr>
            <p:cNvSpPr/>
            <p:nvPr/>
          </p:nvSpPr>
          <p:spPr>
            <a:xfrm>
              <a:off x="7812957" y="5118756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BC36C0-4B3F-43B6-AA3F-78EE3D245CD8}"/>
                </a:ext>
              </a:extLst>
            </p:cNvPr>
            <p:cNvSpPr txBox="1"/>
            <p:nvPr/>
          </p:nvSpPr>
          <p:spPr>
            <a:xfrm>
              <a:off x="7838820" y="5171409"/>
              <a:ext cx="391562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Calibri" panose="020F0502020204030204" pitchFamily="34" charset="0"/>
                  <a:cs typeface="Calibri" panose="020F0502020204030204" pitchFamily="34" charset="0"/>
                </a:rPr>
                <a:t>Cô chủ sẽ nói gì nếu gặp lại chú chó?</a:t>
              </a:r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04ED76FA-762E-4EB1-AA94-64B4EF40380F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pic>
        <p:nvPicPr>
          <p:cNvPr id="34" name="Picture 3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76C9FDC-C8AB-425F-95A2-9DFFDDFB81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01" y="1387475"/>
            <a:ext cx="2565887" cy="292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20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3">
            <a:extLst>
              <a:ext uri="{FF2B5EF4-FFF2-40B4-BE49-F238E27FC236}">
                <a16:creationId xmlns:a16="http://schemas.microsoft.com/office/drawing/2014/main" id="{441C11E8-5412-4960-9B5B-55B652D2FAC1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Picture 2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B1ACD4E3-DB77-4245-AAE8-35D7FACDE1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528"/>
          <a:stretch/>
        </p:blipFill>
        <p:spPr>
          <a:xfrm>
            <a:off x="228173" y="2442459"/>
            <a:ext cx="4330344" cy="4415541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541DD684-9D80-4C58-93DF-3181B7A74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39611"/>
            <a:ext cx="4641448" cy="32019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BC41A59-E4E7-483C-B582-A810520D2F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435" y="2438363"/>
            <a:ext cx="1953284" cy="21275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E5166CD-81F0-410F-9594-3E133038C3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985" y="1719280"/>
            <a:ext cx="1964269" cy="2165318"/>
          </a:xfrm>
          <a:prstGeom prst="rect">
            <a:avLst/>
          </a:prstGeom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7EE479E5-509C-403A-8C37-0AC8D71C53F1}"/>
              </a:ext>
            </a:extLst>
          </p:cNvPr>
          <p:cNvSpPr/>
          <p:nvPr/>
        </p:nvSpPr>
        <p:spPr>
          <a:xfrm>
            <a:off x="4764651" y="3697357"/>
            <a:ext cx="4876800" cy="2276061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chó bỏ đi vì nhận ra cô chủ là người không biết quý trọng tình bạn.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A85E5EFB-010D-4C66-B41B-BFF4FBE1EEEC}"/>
              </a:ext>
            </a:extLst>
          </p:cNvPr>
          <p:cNvSpPr/>
          <p:nvPr/>
        </p:nvSpPr>
        <p:spPr>
          <a:xfrm>
            <a:off x="4641448" y="1706027"/>
            <a:ext cx="4876800" cy="1059282"/>
          </a:xfrm>
          <a:prstGeom prst="wedgeRoundRectCallout">
            <a:avLst>
              <a:gd name="adj1" fmla="val -42185"/>
              <a:gd name="adj2" fmla="val 99318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Vì sao chú chó bỏ đi?</a:t>
            </a:r>
          </a:p>
        </p:txBody>
      </p: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7132576-87E7-4710-9D68-4603390C46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020" y="3390581"/>
            <a:ext cx="2498980" cy="34674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426103-A4D8-408C-9EA9-4B8D435E3C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5641" y="144483"/>
            <a:ext cx="7010400" cy="943704"/>
          </a:xfrm>
          <a:prstGeom prst="rect">
            <a:avLst/>
          </a:prstGeom>
        </p:spPr>
      </p:pic>
      <p:sp>
        <p:nvSpPr>
          <p:cNvPr id="20" name="矩形 4">
            <a:extLst>
              <a:ext uri="{FF2B5EF4-FFF2-40B4-BE49-F238E27FC236}">
                <a16:creationId xmlns:a16="http://schemas.microsoft.com/office/drawing/2014/main" id="{B427FA92-5D55-451B-A350-DC2EDCA9C0CE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1" name="图片 5">
            <a:extLst>
              <a:ext uri="{FF2B5EF4-FFF2-40B4-BE49-F238E27FC236}">
                <a16:creationId xmlns:a16="http://schemas.microsoft.com/office/drawing/2014/main" id="{E7AD694D-E811-4BB3-A8C4-5675E1A95A6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22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 animBg="1"/>
      <p:bldP spid="12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B1ACD4E3-DB77-4245-AAE8-35D7FACDE1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528"/>
          <a:stretch/>
        </p:blipFill>
        <p:spPr>
          <a:xfrm>
            <a:off x="228173" y="2442459"/>
            <a:ext cx="4330344" cy="4415541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541DD684-9D80-4C58-93DF-3181B7A74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39611"/>
            <a:ext cx="4641448" cy="3201967"/>
          </a:xfrm>
          <a:prstGeom prst="rect">
            <a:avLst/>
          </a:prstGeom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7EE479E5-509C-403A-8C37-0AC8D71C53F1}"/>
              </a:ext>
            </a:extLst>
          </p:cNvPr>
          <p:cNvSpPr/>
          <p:nvPr/>
        </p:nvSpPr>
        <p:spPr>
          <a:xfrm>
            <a:off x="4855789" y="3999305"/>
            <a:ext cx="4876800" cy="1484545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chủ cảm thấy buồn và hối hận.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A85E5EFB-010D-4C66-B41B-BFF4FBE1EEEC}"/>
              </a:ext>
            </a:extLst>
          </p:cNvPr>
          <p:cNvSpPr/>
          <p:nvPr/>
        </p:nvSpPr>
        <p:spPr>
          <a:xfrm>
            <a:off x="4641448" y="1706027"/>
            <a:ext cx="4876800" cy="1355590"/>
          </a:xfrm>
          <a:prstGeom prst="wedgeRoundRectCallout">
            <a:avLst>
              <a:gd name="adj1" fmla="val -42185"/>
              <a:gd name="adj2" fmla="val 99318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2">
                  <a:lumMod val="50000"/>
                </a:schemeClr>
              </a:solidFill>
              <a:latin typeface="iCiel Cadena" panose="02000503000000020004" pitchFamily="50" charset="0"/>
            </a:endParaRPr>
          </a:p>
          <a:p>
            <a:pPr algn="ctr"/>
            <a:r>
              <a:rPr lang="en-US" sz="3200">
                <a:solidFill>
                  <a:schemeClr val="bg2">
                    <a:lumMod val="50000"/>
                  </a:schemeClr>
                </a:solidFill>
                <a:latin typeface="iCiel Cadena" panose="02000503000000020004" pitchFamily="50" charset="0"/>
                <a:cs typeface="Calibri" panose="020F0502020204030204" pitchFamily="34" charset="0"/>
              </a:rPr>
              <a:t>Khi chú chó bỏ đi, cô chủ cảm thấy thế nào?</a:t>
            </a:r>
          </a:p>
          <a:p>
            <a:pPr algn="ctr"/>
            <a:endParaRPr lang="en-US" sz="3200">
              <a:solidFill>
                <a:schemeClr val="bg2">
                  <a:lumMod val="50000"/>
                </a:schemeClr>
              </a:solidFill>
              <a:latin typeface="iCiel Cadena" panose="02000503000000020004" pitchFamily="50" charset="0"/>
            </a:endParaRPr>
          </a:p>
        </p:txBody>
      </p: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7132576-87E7-4710-9D68-4603390C46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020" y="3390581"/>
            <a:ext cx="2498980" cy="3467419"/>
          </a:xfrm>
          <a:prstGeom prst="rect">
            <a:avLst/>
          </a:prstGeom>
        </p:spPr>
      </p:pic>
      <p:sp>
        <p:nvSpPr>
          <p:cNvPr id="13" name="矩形 3">
            <a:extLst>
              <a:ext uri="{FF2B5EF4-FFF2-40B4-BE49-F238E27FC236}">
                <a16:creationId xmlns:a16="http://schemas.microsoft.com/office/drawing/2014/main" id="{47DC4A77-8143-412A-A662-E19C7A6B4096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2211AF-18CF-4548-B14C-2F19E9316D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5641" y="144483"/>
            <a:ext cx="7010400" cy="943704"/>
          </a:xfrm>
          <a:prstGeom prst="rect">
            <a:avLst/>
          </a:prstGeom>
        </p:spPr>
      </p:pic>
      <p:sp>
        <p:nvSpPr>
          <p:cNvPr id="17" name="矩形 4">
            <a:extLst>
              <a:ext uri="{FF2B5EF4-FFF2-40B4-BE49-F238E27FC236}">
                <a16:creationId xmlns:a16="http://schemas.microsoft.com/office/drawing/2014/main" id="{93D43C1F-9B93-4F2D-B72E-10BFDF5FDCA4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5">
            <a:extLst>
              <a:ext uri="{FF2B5EF4-FFF2-40B4-BE49-F238E27FC236}">
                <a16:creationId xmlns:a16="http://schemas.microsoft.com/office/drawing/2014/main" id="{4206793E-0A51-4DE3-BBC6-3F11C6FBEC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33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B1ACD4E3-DB77-4245-AAE8-35D7FACDE1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528"/>
          <a:stretch/>
        </p:blipFill>
        <p:spPr>
          <a:xfrm>
            <a:off x="228173" y="2442459"/>
            <a:ext cx="4330344" cy="4415541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541DD684-9D80-4C58-93DF-3181B7A74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39611"/>
            <a:ext cx="4641448" cy="3201967"/>
          </a:xfrm>
          <a:prstGeom prst="rect">
            <a:avLst/>
          </a:prstGeom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7EE479E5-509C-403A-8C37-0AC8D71C53F1}"/>
              </a:ext>
            </a:extLst>
          </p:cNvPr>
          <p:cNvSpPr/>
          <p:nvPr/>
        </p:nvSpPr>
        <p:spPr>
          <a:xfrm>
            <a:off x="4869621" y="4120588"/>
            <a:ext cx="5102859" cy="1059282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sẽ xin lỗi chú chó.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A85E5EFB-010D-4C66-B41B-BFF4FBE1EEEC}"/>
              </a:ext>
            </a:extLst>
          </p:cNvPr>
          <p:cNvSpPr/>
          <p:nvPr/>
        </p:nvSpPr>
        <p:spPr>
          <a:xfrm>
            <a:off x="4641448" y="1706027"/>
            <a:ext cx="4876800" cy="1303180"/>
          </a:xfrm>
          <a:prstGeom prst="wedgeRoundRectCallout">
            <a:avLst>
              <a:gd name="adj1" fmla="val -42185"/>
              <a:gd name="adj2" fmla="val 99318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2">
                  <a:lumMod val="50000"/>
                </a:schemeClr>
              </a:solidFill>
              <a:latin typeface="iCiel Cadena" panose="02000503000000020004" pitchFamily="50" charset="0"/>
            </a:endParaRPr>
          </a:p>
          <a:p>
            <a:pPr algn="ctr"/>
            <a:r>
              <a:rPr lang="en-US" sz="3200">
                <a:solidFill>
                  <a:schemeClr val="bg2">
                    <a:lumMod val="50000"/>
                  </a:schemeClr>
                </a:solidFill>
                <a:latin typeface="iCiel Cadena" panose="02000503000000020004" pitchFamily="50" charset="0"/>
                <a:cs typeface="Calibri" panose="020F0502020204030204" pitchFamily="34" charset="0"/>
              </a:rPr>
              <a:t>Cô chủ sẽ nói gì nếu gặp lại chú chó?</a:t>
            </a:r>
          </a:p>
          <a:p>
            <a:pPr algn="ctr"/>
            <a:endParaRPr lang="en-US" sz="3200">
              <a:solidFill>
                <a:schemeClr val="bg2">
                  <a:lumMod val="50000"/>
                </a:schemeClr>
              </a:solidFill>
              <a:latin typeface="iCiel Cadena" panose="02000503000000020004" pitchFamily="50" charset="0"/>
            </a:endParaRPr>
          </a:p>
        </p:txBody>
      </p: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7132576-87E7-4710-9D68-4603390C46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41" y="3390581"/>
            <a:ext cx="2498980" cy="3467419"/>
          </a:xfrm>
          <a:prstGeom prst="rect">
            <a:avLst/>
          </a:prstGeom>
        </p:spPr>
      </p:pic>
      <p:sp>
        <p:nvSpPr>
          <p:cNvPr id="13" name="矩形 3">
            <a:extLst>
              <a:ext uri="{FF2B5EF4-FFF2-40B4-BE49-F238E27FC236}">
                <a16:creationId xmlns:a16="http://schemas.microsoft.com/office/drawing/2014/main" id="{33EF78A1-142A-428F-B2A8-8D367BB31C1F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D718FB-0E18-43F0-BD71-9A4B63446A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5641" y="144483"/>
            <a:ext cx="7010400" cy="943704"/>
          </a:xfrm>
          <a:prstGeom prst="rect">
            <a:avLst/>
          </a:prstGeom>
        </p:spPr>
      </p:pic>
      <p:sp>
        <p:nvSpPr>
          <p:cNvPr id="17" name="矩形 4">
            <a:extLst>
              <a:ext uri="{FF2B5EF4-FFF2-40B4-BE49-F238E27FC236}">
                <a16:creationId xmlns:a16="http://schemas.microsoft.com/office/drawing/2014/main" id="{9373A463-1DD6-4DB4-8DC6-E15274E1D6B5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5">
            <a:extLst>
              <a:ext uri="{FF2B5EF4-FFF2-40B4-BE49-F238E27FC236}">
                <a16:creationId xmlns:a16="http://schemas.microsoft.com/office/drawing/2014/main" id="{34DF8D18-FCE7-4B48-B058-4F5B9305FF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27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-11830" y="2448916"/>
            <a:ext cx="12282852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1387731" y="1934328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1918929" y="2774754"/>
            <a:ext cx="6091840" cy="956666"/>
            <a:chOff x="491019" y="178170"/>
            <a:chExt cx="11087481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491019" y="335833"/>
              <a:ext cx="11085806" cy="1280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9000"/>
                </a:lnSpc>
              </a:pPr>
              <a:r>
                <a:rPr lang="en-US" sz="3600" b="1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 nào ta cần nói lời xin lỗi?</a:t>
              </a: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65" y="2774754"/>
            <a:ext cx="3520533" cy="408324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5539F2C-6E94-454E-9BAD-947D6AB32E6C}"/>
              </a:ext>
            </a:extLst>
          </p:cNvPr>
          <p:cNvGrpSpPr/>
          <p:nvPr/>
        </p:nvGrpSpPr>
        <p:grpSpPr>
          <a:xfrm>
            <a:off x="4705248" y="4664238"/>
            <a:ext cx="7116882" cy="956666"/>
            <a:chOff x="615645" y="178170"/>
            <a:chExt cx="10962855" cy="163251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FE0B993-C655-48C4-BDBC-64624660472C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Rectangle: Diagonal Corners Rounded 32">
                <a:extLst>
                  <a:ext uri="{FF2B5EF4-FFF2-40B4-BE49-F238E27FC236}">
                    <a16:creationId xmlns:a16="http://schemas.microsoft.com/office/drawing/2014/main" id="{1A3BD9B1-2515-499E-9A1C-F37328244FE5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Diagonal Corners Rounded 33">
                <a:extLst>
                  <a:ext uri="{FF2B5EF4-FFF2-40B4-BE49-F238E27FC236}">
                    <a16:creationId xmlns:a16="http://schemas.microsoft.com/office/drawing/2014/main" id="{0E758A91-7CFA-4840-B9B4-5F1FC266CC21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9373D0A-0590-4C3C-9803-4DF77B5C3594}"/>
                </a:ext>
              </a:extLst>
            </p:cNvPr>
            <p:cNvSpPr txBox="1"/>
            <p:nvPr/>
          </p:nvSpPr>
          <p:spPr>
            <a:xfrm>
              <a:off x="831289" y="335833"/>
              <a:ext cx="10405298" cy="1280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9000"/>
                </a:lnSpc>
              </a:pPr>
              <a:r>
                <a:rPr lang="en-US" sz="36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 cần nói lời xin lỗi khi ta mắc lỗi.</a:t>
              </a: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10914A5-FB11-4045-8B8D-C37FA8B6B03B}"/>
              </a:ext>
            </a:extLst>
          </p:cNvPr>
          <p:cNvSpPr/>
          <p:nvPr/>
        </p:nvSpPr>
        <p:spPr>
          <a:xfrm>
            <a:off x="2985283" y="3922603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图片 7">
            <a:extLst>
              <a:ext uri="{FF2B5EF4-FFF2-40B4-BE49-F238E27FC236}">
                <a16:creationId xmlns:a16="http://schemas.microsoft.com/office/drawing/2014/main" id="{748D1AA7-4FED-4383-AA27-C9859A5C29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4" r="53040" b="2769"/>
          <a:stretch/>
        </p:blipFill>
        <p:spPr>
          <a:xfrm>
            <a:off x="7848362" y="-591"/>
            <a:ext cx="4313487" cy="44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63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0" y="1488009"/>
            <a:ext cx="12192000" cy="4486821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856570-AB74-4A81-87DA-1207110003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8928" b="7488"/>
          <a:stretch/>
        </p:blipFill>
        <p:spPr>
          <a:xfrm>
            <a:off x="7992953" y="-77248"/>
            <a:ext cx="4522434" cy="4331513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909711" y="1640465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1116994" y="2173858"/>
            <a:ext cx="8035276" cy="956666"/>
            <a:chOff x="-243928" y="178170"/>
            <a:chExt cx="12555747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-243928" y="335833"/>
              <a:ext cx="12555747" cy="1280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9000"/>
                </a:lnSpc>
              </a:pPr>
              <a:r>
                <a:rPr lang="en-US" sz="3600" b="1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 nói lời xin lỗi cần chú ý điều gì?</a:t>
              </a: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" y="2774754"/>
            <a:ext cx="3520533" cy="408324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5539F2C-6E94-454E-9BAD-947D6AB32E6C}"/>
              </a:ext>
            </a:extLst>
          </p:cNvPr>
          <p:cNvGrpSpPr/>
          <p:nvPr/>
        </p:nvGrpSpPr>
        <p:grpSpPr>
          <a:xfrm>
            <a:off x="4434511" y="4063342"/>
            <a:ext cx="7116883" cy="1756180"/>
            <a:chOff x="615645" y="178170"/>
            <a:chExt cx="10962855" cy="163251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FE0B993-C655-48C4-BDBC-64624660472C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Rectangle: Diagonal Corners Rounded 32">
                <a:extLst>
                  <a:ext uri="{FF2B5EF4-FFF2-40B4-BE49-F238E27FC236}">
                    <a16:creationId xmlns:a16="http://schemas.microsoft.com/office/drawing/2014/main" id="{1A3BD9B1-2515-499E-9A1C-F37328244FE5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Diagonal Corners Rounded 33">
                <a:extLst>
                  <a:ext uri="{FF2B5EF4-FFF2-40B4-BE49-F238E27FC236}">
                    <a16:creationId xmlns:a16="http://schemas.microsoft.com/office/drawing/2014/main" id="{0E758A91-7CFA-4840-B9B4-5F1FC266CC21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9373D0A-0590-4C3C-9803-4DF77B5C3594}"/>
                </a:ext>
              </a:extLst>
            </p:cNvPr>
            <p:cNvSpPr txBox="1"/>
            <p:nvPr/>
          </p:nvSpPr>
          <p:spPr>
            <a:xfrm>
              <a:off x="1123354" y="368359"/>
              <a:ext cx="10328844" cy="136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9000"/>
                </a:lnSpc>
              </a:pPr>
              <a:r>
                <a:rPr lang="en-US" sz="36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 cần chú ý giọng nói, nét mặt, ánh mắt, cử chỉ, điệu bộ,…</a:t>
              </a: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10914A5-FB11-4045-8B8D-C37FA8B6B03B}"/>
              </a:ext>
            </a:extLst>
          </p:cNvPr>
          <p:cNvSpPr/>
          <p:nvPr/>
        </p:nvSpPr>
        <p:spPr>
          <a:xfrm>
            <a:off x="2714546" y="3321707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74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:a16="http://schemas.microsoft.com/office/drawing/2014/main" id="{FE35D56B-432D-45D1-B626-3F07CB9F93C0}"/>
              </a:ext>
            </a:extLst>
          </p:cNvPr>
          <p:cNvSpPr/>
          <p:nvPr/>
        </p:nvSpPr>
        <p:spPr>
          <a:xfrm>
            <a:off x="0" y="1693092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1085FC-EC00-416F-971E-EC64B646AACE}"/>
              </a:ext>
            </a:extLst>
          </p:cNvPr>
          <p:cNvGrpSpPr/>
          <p:nvPr/>
        </p:nvGrpSpPr>
        <p:grpSpPr>
          <a:xfrm>
            <a:off x="7330730" y="1834035"/>
            <a:ext cx="1655225" cy="1655225"/>
            <a:chOff x="5308456" y="1610493"/>
            <a:chExt cx="1888049" cy="1888049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96A0003F-788A-4EE6-897B-094E0A4B1971}"/>
                </a:ext>
              </a:extLst>
            </p:cNvPr>
            <p:cNvSpPr/>
            <p:nvPr/>
          </p:nvSpPr>
          <p:spPr>
            <a:xfrm>
              <a:off x="5308456" y="1610493"/>
              <a:ext cx="1888049" cy="18880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700" dir="5400000" sx="104000" sy="104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498D6E38-0BC6-4FBB-93B2-1E0E8BB1B713}"/>
                </a:ext>
              </a:extLst>
            </p:cNvPr>
            <p:cNvSpPr txBox="1"/>
            <p:nvPr/>
          </p:nvSpPr>
          <p:spPr>
            <a:xfrm>
              <a:off x="5438092" y="1903894"/>
              <a:ext cx="16287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02</a:t>
              </a:r>
              <a:endParaRPr lang="zh-CN" altLang="en-US" sz="6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1" name="图片 38">
            <a:extLst>
              <a:ext uri="{FF2B5EF4-FFF2-40B4-BE49-F238E27FC236}">
                <a16:creationId xmlns:a16="http://schemas.microsoft.com/office/drawing/2014/main" id="{116E6D32-BF73-4EA2-8596-217EBA22C1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058" y="4357214"/>
            <a:ext cx="4127835" cy="2841175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2E6C25CB-C2E5-45A7-A23C-7958C366EF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8928" b="7488"/>
          <a:stretch/>
        </p:blipFill>
        <p:spPr>
          <a:xfrm>
            <a:off x="78068" y="274390"/>
            <a:ext cx="4774891" cy="4573312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B22246CF-7978-4994-B972-8C2C4F49F9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61" y="3440077"/>
            <a:ext cx="8902286" cy="153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85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60D5CC8-AF91-48A1-BEBD-9B875C8AC0A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Bpxgku27fNMcQQAAAQRAAAdAAAAdW5pdmVyc2FsL2NvbW1vbl9tZXNzYWdlcy5sbmetWM1u20YQvgfIOywIBGiB1kkKJAgCW8aKXEuEKVIhV5bdoiDW5FpaeMl1+KPEPeVVeukb9NRD36WXom/R2SVlW/kBSduAJGiXmm9mZ+abmdX+4cdMog0vSqHyA+vl3gsL8TxRqchXB9aCHv34xkJlxfKUSZXzAytXFjocPX2yL1m+qtmKw/enTxDaz3hZwrIc6dXtGon0wJqPYzuYzbF/FnvBJIjH7sQa2Sq7Yvk18tRKfffT6zcfX756/f3+81auD0w0w563C4QM0qsXPYB8GgZeDGjEi31ySq2R/hwmFyyo5/rEGrVfhknPQ3JijfRnp9wiDIlP48hzHRK7UewH1PjCI5Q41uhM1WjNNhxVCm0E/4CqNYc4VqLgqJQiNQ8SBRt5zbuUOcEMu34ckoiGrk3dwLdGkSqK6x8MLKurtSpAXYlSUbJzyVOjEzLGPL8qeAmqWQUZheBVrQX8UmVM5HudqkO8dP1JTIPAi2LiO9sda0TyFDkF02oGooQ4IiEAFKzkxT1kY5NlRhxhKYchTN3J1IM31SZMxWot4V0NtWNOIAZznndJQY6QELIripZB6GingSrE0BUryw+qSHfy426guoBd3w4gBW16B5xqjC0wxFhA3SgKnlRdYDMSRXhC4nFwCokMvAuGSATHQLfjIRJnJAKKkKhLxscn7gTrhNcU2+b/ll8J0+ksrxFLEpDT7tsIVZewo10KLDBMK/eGqYnIuwWEzcXeN2jcoIJ3zWolNhzsKFJedCqCymITR2fRu4X7c3yEXY84MaSVEyxjakqe1pixa5SrCrF0w/KEo3OesBpy/RqepSI1z3Scjf73tfgNsaqtKs/aguQ75PTZUHt2athXzKpLsKmqeHZVdanWDmvNv48VOqe/aUKfo99Pf2QTH4du8DiRKUVWy6bqPjg+N5YNjVGnEQ/0VP9oPbYlUVNbxy4UrLFQ/SUIdFPdP6AByv5Srn8EiuZNiYYa7uYXA3T6QQvgK3RfjBNw1Y4JJ+DCAfJLMo5cCrPRkp+XouocOwwbmwB9PbQJzHmSV/yWjOf8QsGEIznbNNMHdCET6c6A3hludloFdakHJvsAuGqSByClyMD+tAfmYka2HmgK/M5JlqqWqSGvFJemyINv64x/OTZdFCozu5KV2+RtmszhQ6xoDhc2SucD2v8N/3rH5w797h+liODQnsY29m2iB33NVdlTCCigXeHRKPbwWIsDFzJWJWtopheqztOeQM2s7pAjDGDtmSPOimT9z6c/emJ8Zkmzi9rdt4NAgNi6CpIbsF98VfHy1y4Qise7cmbRR6q922zl/v37r/9+/7NT0IUkfJQrBGs6S6Yy2Nrr1gs53sYMU4rt6QxoEJmsV3UBk9sQhBkOj6GUmSHcGs1YcQl1kColB6EYT+v8q4Zpv71d1pUUOR8i+7BOog9M3XmMHcdctYF7UiSXTctM4UKRtHduCXfuvmD2FPtQZj/D46moBgKazrQtQsDzZn3L8s2XjepmVZr/K/af3/n74n9QSwMEFAACAAgAGnGCS03wALexAwAAOQ8AACcAAAB1bml2ZXJzYWwvZmxhc2hfcHVibGlzaGluZ19zZXR0aW5ncy54bWzlV19vGjkQf+dTWHvqY9kkTZo0WoiqBFRUAlzY3rVPkVkPrBuvvV3bUPp0n+Y+2H2SG6+BwEHbpT2qShWKwOOZ3/yfiaOrj5kgUyg0V7IRHNePAgIyUYzLSSN4E7efXgREGyoZFUpCI5AqIFfNWpTbkeA6HYIxyKoJwkh9mZtGkBqTX4bhbDarc50X7lYJaxBf1xOVhXkBGqSBIswFneOXmeeggwVCBQD8y5RciDVrNUIij3SrmBVAOEPLJXdOUdEWVKdB6NlGNHmYFMpKdq2EKkgxGTWC39on7rPk8VA3PAPpYqKbSHRkc0kZ484KKob8E5AU+CRFc89PAzLjzKSN4OTUoSB3uI1SYnvXqUO5VhgDaRbwGRjKqKH+6PUZ+Gj0kuBJbC5pxpMYb4jzvxHcxPfDbuemdd/rx63h/av4tutt2EMobr2N9xCKO3G3VYn/1btB667b6b2+j/v9btwZPEphiDY8jMLNEEQYKmWLBFYRiExqs5GkXGDR/ScuGgyWraDFBGLV5piVMRUaAvI+h8nvlgpu5ljdR1jdDwD5S51DYu5cHhqBKSwEj3AeEA3D5KxyfPZilePziw3XQ6/90a2dVkbUGJqkWA1IK02LwnXSkm2s5IZr7kxGSrCVQ5CNgPVoBms1Pnzgso2cxwEZYxIEuvqy4FQEhBt0PVkJazvShpuyl9rrnASxsOmB3A63QpGktNAbEV9F3VVy0vxTWcHIXFki+AMQowjmzmb4KwWyXvJkXKispGJTGqIFR41TDjNgVz6QHvBzit6hisyiJE6AXIDxGj5Y/omMYKwKxAU6xXmBdK49fn0v4Jxq/QhKlzY+8YXf6d203j5xDlI2pTLZExwTDlluDoJP50Qqs5TDcCTUaiiTwjgr76r4Vv/2NGieWeHT/H8nYw36gCk5jJZ9EvNVCyqrTem0bETXXCU0tiDHlHhMvEhwXHBpoSpgQiVRUswJTXAka9fWU66sRopvYA+tv91CL0+4LE8THG2osWBQVII8Oj55dnr2/PzixWU9/Oevv59+UWixrAaCOnV+W11/dr19ReoLS25Ltq2KzNUc29K6exMvFsz2CI5Ctxp2b4pyof2Mi6L/JsY4tarkc3DX+qMKXw8DVqnkWsNKcP0qXP3XVbju/BIcrC3ASibg0Jz4IYBjU/CMY7kcrAV+SEF+178uvpoPU5A/b8i+p4d/lYj50+r9sPFgiMKdby13k3HJM4yj2zerB1rz7PQInyA7r2o1RNt87jZr/wJQSwMEFAACAAgAGnGCSzgBcUK0AgAAVAoAACEAAAB1bml2ZXJzYWwvZmxhc2hfc2tpbl9zZXR0aW5ncy54bWyVVm1v2jAQ/r5fgdh30nUvbJKL1FImVWJrtVZ8d5IjsXDsyHbo+PfzK3EggQyrEn7ueXzn891RJHeELT5MJijjlItXUIqwQhokYBOS303TRinOZhlnCpiaMS4qTKeLjz/tByWWeU3F9yDGarY4g9bN3H7GSLyPr3OzhgQZr2rMDmte8FmKs10heMPyq6GVhxoEJWynmTc/5svVoANKpHpSUHViWn03a5ykFiAlmJC+rcy6qqI4BRo83djPSE3r6vLtT2R7IomysvtPZg3JalzASZJvzRrmM316VzA367JAwV+lqZ9vzRqkUnwA0T388YtZgwpeN/X/1EgteGES2tVcfsSjhnKc6/YzUd2YdVVgLmQcXX0Fnx5718eI5L/GfY9MuwpOX0xeTwaCefSUwkKJBlASds4mS/7+3CjdH8EeIy3nRcf8ghsZs1qs5f2Bd8LyiOSBlrHhtKlg6cKNiF285S+XD3ZSLLaYSs89YlGAAvYejCJswZb5W2f1jBmBLfOVkhyeGT2c0U8tThNe+AH7t7ycfG0FhvU25CvsgtV4Wpu+lZFrDwROxXNYSBPOG6nAvBpKLOZCSs5iQgzvSYEV4eyX4aUHexmJkhODL7T+skKKKAp91WZj1DM6fi+77xajt3ar0f0mtJdz+4nSI/xuipXCWVnp3yQ5nXid7hGdmGnSrzBDUtNBPLEtjzTW95CowmIH4o1zOtYN4wrk2OO5a60hOkqiHKCkP8vIH9KXftZUKYiVfjUCoWy6mOOVpCip/lMbAu+QdwUDRqdUpT6OYXKsygjwJQBYZOWxANzOmaqGKkJhD6H1I8DeeOhqSOoiHaq3e7WGrYorziOjStJPirZUYl7X0CPY6Lj6Fc4youwVTqW9WqfzwxCOju7M5TDOTPXFJAf4auocre3nSdSg+W/yH1BLAwQUAAIACAAacYJLOD/HHIQDAABKDgAAJgAAAHVuaXZlcnNhbC9odG1sX3B1Ymxpc2hpbmdfc2V0dGluZ3MueG1s3Vdfb9MwEH/vp7CCeKTZxmBjSjuhLdUqylrW8O9pcuNrY+bYIbZbyhOfhg/GJ+Ect91Kx0gRQwhVU5fz3e/ufnfnS6PjT7kgUyg1V7IV7DZ3AgIyVYzLSSt4nXQeHQZEGyoZFUpCK5AqIMftRlTYkeA6G4IxqKoJwkh9VJhWkBlTHIXhbDZrcl2U7lQJaxBfN1OVh0UJGqSBMiwEneOXmReggwVCDQD8y5VcmLUbDUIij/RSMSuAcIaRS+6SouLM5CIIvdaIpleTUlnJTpRQJSkno1bwoLPnPksdj3TKc5COEt1GoRObI8oYd0FQMeSfgWTAJxlGe7AfkBlnJmsFe/sOBbXDTZQK22dOHcqJQgqkWcDnYCijhvpH78/AJ6OXAi9ic0lzniZ4Qlz6reA0uRz2uqfx5Xk/iYeXZ8nLno9hC6MkfpdsYZR0k15cS//s/SC+6HXPX1wm/X4v6Q6urZCitQyjcJ2CCKlStkxhxUBkMpuPJOUCe+4HXjQY7FpBywkkqsOxKmMqNATkQwGTV5YKbubY3DvY3FcAxXNdQGouXB1agSktBNdwHhADw+Ksavzk2arGB4drqYfe+3Vat0YZUWNommE3oKwKLQpvipZqYyXXUnPPZKQEWyU0RpYF5vK85FQEhBvMLV2dGseA6XCB/Dvb3eZYmo3k0oyWeo3DFY+uN9P2W2UFI3NlieBXQIwiWA2b438ZkJtNTMalyiupoNoQLTgDMuUwA3bsqfGAP3P0Hl3kFi1xpAsBxnv4aPlnMoKxKhEX6BQvAJRz7fGbWwEXVOtrULqM8aFv5e75afzuoUuQsimV6ZbgWELIC3Mv+HROpDJLO6QjpVZDVRTGWXVWJ7fm75dB89wKX+Y/XYwb0PdYkvvxsk1hfhlBbbcZnVaD6IargsYR5FgSj4kHKY47lxbqAqZUEiXFnNAUL1ntxnrKldUo8QPsofXvR+jtCZfV0wT3MXosGZS1IHd29x7vP3l6cPjsqBl++/L10Z1Gi/UzENS58/vn5KcL6xdWd6ytDduOKnPXc2zD6+27dbEyNq/gKHQX9u13f7Wi/s7V33+dYOZxnQoNLuI3dfTOkYJaTRQPa8H162j1X9TRuvBrbXBjpdUKAa/BiR9rvAgFzzk2wL019V9psbtfL3wD/qEW+3dJuHPO/lsO/NPqPXztxTsKb/3N0kD5+u+/duM7UEsDBBQAAgAIABpxgkvQmuqLlwEAAB4GAAAfAAAAdW5pdmVyc2FsL2h0bWxfc2tpbl9zZXR0aW5ncy5qc42UTU8CMRCG7/yKTb0agviBejOCiQkHE7kZD2UZlg3dtmnLChL+uzsFYdudFTuX7Ztn3+lMM912kmqxlCWPydZ/+/1buPcaoObMCi5DXbToBerMinwGk7wAkUtgEVL+/nqUdyeCMmbSm04372hra35MEbQmNENoltBKQvsitDVqcy5sXfwOCjsUtS+o1uXpyjklu6mSDqTrSmUK7hl28eJXvb4IViWYM+icpxCYDvxqI0+OtwOMOpeqQnO5GatMdac8XWZGreSsLf9io8FU973cA72HwfMosBO5da8Oijjx6B6jndQGrIVD3rsRBgkLPgVR8+359QcaGDcLiugyt7n7pZ+uMOq05hk0u9THCDFZeTW4AUaTc7B2e+K6jxEQgm/ANKyGNxgBqPRK/+MCtVEZdqSBNnt+RIXis1xmh9Q9DJLDw6JtW/dOhfrjD1kwQioaoQUxkUXbu0FNfTy5jpxcG6UdU78KSpSUqChRU2J5FIPzuPglwf1HwrhzPF0U1QNRvY1VJ7hZgpkoJaoCPs8dNc7V2f0AUEsDBBQAAgAIABpxgks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BpxgkvZnKM3dAAAAHQAAAAcAAAAdW5pdmVyc2FsL2xvY2FsX3NldHRpbmdzLnhtbLOxr8jNUShLLSrOzM+zVTLUM1BSSM1Lzk/JzEu3VQoNcdO1UFIoLknMS0nMyc9LtVXKy1dSsLfjssnJT07MCU4tKQEqLFYoyEmsTC0KSc0FMkpS/RJzgSpfzJj4or/9acfsZy39zyatfTZl39OZK5T07bg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BpxgktfiFvqaggAAJEgAAApAAAAdW5pdmVyc2FsL3NraW5fY3VzdG9taXphdGlvbl9zZXR0aW5ncy54bWy1Wktv48gRvudXNBQskACB9aBeDjQK+GjZxMiUVqTtmQSBQIltiTDJVsiWZrzQIYcFNrdFghwS5JRLkEuOOQVI/kuAnWz+RaqbpEXKkkzaE3FsDKvrq6quVz/kXnTvBuo6YtR3v7KZSwOTMOYGi6j/A4R6c+rRcBySiLCouqPcuoFDP+jBHeU0oEbMDhw7dFQ+GvVraCA+qNuRu1oX3ppKs4E6TdzAXaThlgpj55J2LqkwpjXqaq+6JyKWG5I5Cdhhqb1qbvQpQA8iEjI9cMjHvpTnzg7lZ3AR2o4LfFG/3eTPNtW61Zr8Qc16q9PC24YsSVIbqS2trtW2nc55R64jXGu2atJW6TakhoTqrVb9vL2tdxotCd4G522Q0sTnbdTsNJsNbdvADUAjWVa0hrrtSOf1ugzacPdc3Q4GSqdWQ/V6XWpq21ZbGig1BNwSyJClLnegpEmK1N7KilzvSmigDpRBc4s13FZbqNvA7Vpt21QUqVbbOXc3u6y7dtTC00nd+YzAgyE4OMpzq3oguXrzdRgCs0X8lWczggLbJ28q3//ht99/+813v/nTp6+//fS7v336/T+/++NfK0mKinROAalleWpMBDIX1z8orVcVYymjsC1bHFk6cp03ldmaMRqczWnAwOCzgIa+7VX6P4zzJ5ldESTdkLAM7s6ek526jvgUhSW6IKfhOQWaU39lBw9DuqBnM3t+vwjpOnAKmbl8WJHQc4N74K6dd1R8UpHnRkxnxM/Zh7v8KQ5bQc+KCDevjflTCOnZM+KlGmviUwK3U/m8R/agGzdymYDKdf6cgq7sBdkLQIM/pzEBaMmDOvx5HsTIRwbsEm8Bp3V49gMJ80rilnkSRVfrVdl8WoV0wZ2dxz0f6EecR6EDBQtuYY0/hUB8glxhoSglbhPz1/YYk9f9XtLzQQsEN9tcEpIQOVam6uhqLBvvp8PRxWiq6BeVvhpXJeJl+aNGu/ux3mr/uFdNcAUlmVfycJiXhYSwVq2YLMOajIZTEIiHUwO/syp9/rs0dHRtDXUDV/rJf0oLGE/wTaXPfxeBXk8m2LCm5lDX8FQ3p8bIEn4ZYgtrlf57ukZLe0MQo2jjkg+ILQmC9uyGBEWe64gB3rLdYE0K6NNGV7JuTCfYtCa6aukjo9I3aRg+/ERIttdsCcmztCPkuJE984gj1EKKiHHeXkC72KMh+MeWLnBS33aDsyLaJ/KtblxMrdFoaE6xoaWUSh8HDtJCm2sqL2gim3gCMkIb1vKXwaci+4QEJHteaSGX+sXlEH4sbsilu1h68MNeYM0YQ0jGJCgAhMTBE8g607wdTTTuQ1CIbLSyo+gDDZ1c0mRDV0C2bqgjSE3Vysi3uJhUNgTeDeaQOmTOCsi7wqYpX+CpMnoHOQ61OSoJGr2FknxbEvQem1BD2CwAM+Qb/ULmFcHLMC2QtAbnNs937wHZ8znguDc3Ll1HQOEehjIR1RidldZk4i+vIZC6PDxS7bFgcLZ4W7gbAqaEDixzBXRBG1KxxrPry2v959OBrA+xNoV000a3U0t0Sa7Utx9QQBmynY0dzAmakbm9hkp4gDHHdcQYj7ww4Vdr9ytks6T/fJG0LkPD7754gUm5hnfAMtgxgzLYpqzYc9q525IZvNAQnutHrSjigBebYKrYkCf66POEKHL9tRd36c8RqEfjygbrWTte76/iYfs/GGPGLVjRoaMpLi0FwrAS8yUHFk+vFFA3BqBuHPdzaPj8lFpKgDFKZBgUvULMDXguZ8gNeLSciFusmLoFm61bMuOnjwJgUatx1A7Hm58RPQKH9MdSnZE7Cvslj9ibeCMDa5cIf5EoZ7ZKuaXF0q0hGG6AzEWcVCDVc31+hiom9voKp66IV4PcfG7p2nNEdXvuvVgRwM9rnzzdh92F1BdUz47SvI4XpZ+90pB4ipNY77jcBuKxQAvHKlOfr4qYieWJejlVZUPF/ETB69krjoPq4D4ZWuZ0KCtcApSJb7P5ElbhO37OKy4rPhFoeCCDvGTyJrHD+fLfv/5LcTF79sRUlFB/WlYOFD/vmvhR3i8Mykj0ywJyLFnJQ8VLQWByoEqh//nXP/77578XweqQn5/lxGLHq5JPfX7DVUg1VEASRdmyZPXyCorEFDVB1yFsBUsKuZInb6Hvia1+pX9lh/fQNy1KvbKChON5arLSNuxOuGvmuQEpCX/1QsQnb+njqaxp4ugPJeq58/t49XXg/JLc8iGPLsrIUy9lA5rznkjiuKy8TLG2pU0LOkL8vusHm4NL3SNhd5/i2dDCWe56JmAh9cb8YuvpTS4w8Hs4SOM+C/mJPn3LckRL+iGJXcKVpexzjsGEMd8qZnh3tH3uCS8dJ8OaEPb5bqgHi4IaTybDnqfvo1RVEde+/TvbixLEI+2J4XDGSoYylu+I+/wG+cie8GeI+/wmX1BGcKh7AtofySLTqzjFDrP0IoEDHhKIFpXwpG95Hm7BkF/JRhmTEkKe06cO6Yt10XJ9ktQyp2UNrh6xuBc8bl2uOGb2IKYd8a8ccgO73K2eTt4ec5lHjme2mAfUXzb64v1Q+ic8h/I//upg3xkxFbGHFXlTgUOIPV/yNh9VUCLjTYW7M/5+5hhulTYz3ssySGHNaagvmrno5aVUBryFl1NF41I/DepVn/ipVz0VoV4i9ngAg7U/IyGGHHBJmpx5WpZ7md6C3YjNaB52ZDCLZ0sQHcDpKMVkCLm0Ehuqx6SK37IMsK1krkc2JG1UGULGN6en34ugOE7ntsyG5I5lszuhlC6CpNPtUjHLnR84ChOnsYO4eKRk0TF7FonpH+hW6dKTUXZgNUrbNM/3LGtMyGXuAWXAeywAvWp2lYUu9eRb1n0aQEHe0b86+B9QSwMEFAACAAgAGnGCS0JgxprAEQAAMCcAABcAAAB1bml2ZXJzYWwvdW5pdmVyc2FsLnBuZ+1ae1hS2d6mbKrTlOY0nbK8VFpNV9My71hZmZXXdMwrNWiWCugYmhrQ5ByzUkmtcQwvY5Z3QTOlQCG7QD5eyJGLiUhFSbIFU0QCRM7GmjNn5vue5/v/e/yDvfda72Kv9bu/az37qq+3x7Ila5ZAIJBlnkcO+kMgCzwhEAPU4oVgz3ryzx/A27xEf48DEGKP6QjYWBC932s/BNKI/3r69Fdg+x/xR4ITIRDDp/rfPCaqKhIC2fTc8+D+gAsRUoHX9bigV8w38sJpCBZSedkgYUPh1Q9Hvvrq0EYrQ6slB3wXS767k/nWKvPUwq1+yzesX37w+KbeS6dsrzNWqVXC+s7o4lvUGqC5L1wcEt+LiRkLpyqJNcQB+gBH3M7ZM4TVSGt5MJxWwgmCtU1NdFobgAsKy+p1qcEFLCpk6jZ0lOqmxUmnwd5LxwJdI7OAIxPDBFTL7vn6cRTJBl7uu+LkoXPRYBNyISDAIsW3tH1kkx512VqDd/mkHcMJvRf8Ab70mh3HzrTS39fn6a8/H9GPXr7hH+B13xwwB8wBc8AcMAfMAXPAHDAHzAFzwBwwB8wBc8AcMAfMAf//gGfpdK0UFaR/xDvl6s8L1x38Rn/ouNxT33fAah54Xfx/AIbXrFBtCi4nkeWarJjs84G5jj9bEVSq6orud5c2DSQ3G8XCkjSfTGVPpVMR0rUQyOsfu5kHBAkvMH5uOFUvHvuAN+7fHdqZ9Z4K0KwlYjfx+Nuh3HfZ9kMP1U9W0V7ONIySpqKkfUhY6e+YVgEyVgjOWgA08yKoL+yVwIXqlnr+cHB34lXmRzRBdl+rGXDOc9GMNkmNXryJKU3SqG/KAGkSESN/ajHzMcQeoXjEwsj0J68Y3nu6mkMi0sazUWGanmSanDhSxDpm3TZJx+j6Smcmy87Jpf7y7r4zaEK2amaigO6yBxFGA6SUEeiP19CDe4T5PtBHaGe8HR348dqqVVdKdgyLIRBDPxSl5K2jhqieItMFSGXd8MgvbQvQ/BJ1tqLNsmPjP6uUIV+kaRP0NKIkp+SYsTSh4qdoe4yiH45vA+4v2Y5OMbtRYHTxtQEPxlM54AeUKz1iSnET+aXTsO+ql9sgr0+UGWHOwl/XvJfE7giVZ59D06s++vYxlPL7xTL96uIIpJZmIl3WaYeJkAX0YBaGhCt3+sRgDSGvlysWPjvh48qBjkXkIfnRAtuCu0jRCdqrB8lWI9jvcnhS4ISEmwI7z0+scqqqS+eoQxYVC1yanB7LDE8BXT+pHj8gxhYAogvNQvFr32i/gNXVY7wbvvvrkLVq2hPuw+7DkSZyjvZ0UXBA72koINKO4XBrQzK8lLnuPD/+LppwLwwhf+hWui1vkGFyllr0RWnRMUksckEFfyqY3HWvmk/hT7lnWiUfJJN8qkPFmF4Eq4zB/CYpew36hqvFB+Tb43n8E+SOVH7g8SpSbGvNGDPYfKXt4btV/buGt4hmfOf94Lrt7kybtEVw3sLxvJkCI/BB3UY9y1PdP+EsDl7hXl8equxizYOM1s58f0gZlnaVIi1Fd4bdTl2GrqH7bMgbNBbQoPeQxcpDZFfmmkV1ggfBbSfc6PnCagN5Qst8MU+QZJlX1/4bDebubiI3EjlRVahrywkySyYRzlMh1aqcXldzVlmosi502JSCZlGiespC7SENVPWH5xt1ZnmBZKMzoOKroEl9CB3tYJ7zHT6vkl0vp31oEZ8UXWom7A018o9Gnwrr+yqPzxEkjUVZjRDpmVZUgOsK/OJ4BSloQhZ6iTRCHdZZt5OCNoBQqe/cAgZGptrBGf05uMRBaTrmrwpsZMyLtUdU4X3jblfO99TuyJSh/OIjFLmFjse7cfl3d1pYVG+RC60KOdMi0dao6bYblLgwXoMUlRdHxZtSc8LFaSTLjmS6RlBbAMOqJHjctKj99G//JSIl4fi6LQLKvEuC1o9PvpbKgY3A1FMQzWv79Pa6FNvPSfvGk6bqRkVoR6PdqFOgM79T70ssiSggWdsybe1QJp3JMak73GilpOjVfYAmAaP4AdfnIqc7y3+88mFKsQUNuDxzSipOykKm5TQfs6rWPK/QhTQbtjItuky56UE95VOJzy8n8NkImwNHDmVSwrf+kH3D7o4nxszmdEQFMTrHaOWm4Siurw0VjN8XThLsIxZrIuJQHgkjjQ3CqcGI15zVsRwmk0+TZaATeu3VbrejdB6bbTjJnsrnQcJqEnU+55MDydZ649XJDJjT+J/IazwpqzjwgAWg11clbxRHAf+Kzr5Niltr1/aLhZDF2501otA+pJGFWE3ZIo4La3oMmZViyPkcZZnoUSfpasGUaa2hA7NdvAnwMMsYtyFwvHjMETaNiG+6aXyI8WDJCnhIcZvNTtJvNshyY1/GRTnC/vLh8AgY+atMioDa2VkGVAGmb6IKSqNCqxy/V17Yrkib6LYXTo9ZaiVqjVr7kCG99tqufqdw6vI9vcHO5Iew1NS0lpGJ3+vTuDuaclLNq8UU5FA4GlgIQSZ14ZShTEKtymtynKH2JSVKHH7EDJWKCzlAWYIZEFvhzwvs22tGR/ZJr+sVJYmuRhRZr3WDIzy0mor8xTE6jhLoWIxuQ6e0IQkFwWb3rTPgM9CO+sN540/Qrb8Ss4kku+F9fuXDhQX1xQFwgZ9oQu0Eg3KbzzF7rO/ElthgNXxhi/y8DgxBWKk/uce9Ds47x/zQssiBLhs/yRh7sgYYGwrGLI02V2iav14soEQD0wT22ETqThN4yd4ZV1rSrEMyqhBr4ctkGgl3GSQuCHf9TlqEgFNhc6D9YtfDnNTuxD4FG6i8DY2orSOtZHQssNw3Ws63AAOLkGVj4UNivpPHPkGzJ1MFQXAsIqD9LqPfgs9o4RVSHSbH8gdDrIKTGaOr6J+eKx74sWPq5PX2L1JVFAPmspYeujdpjOc8nVqe3FkU8jkC13MbgQfw83yDIpjygulpKsP0ljOBodZQQpVxJcnNiDp5N8wZFERga8dI5LWiJP/qKSu7q88Zr7aRWn+HVsrKGReXhiRE0uJMd/eQ4FvPZjXFegxW2cBYMa2NtqX3/Dq5VTwjeStVMtUBBt0mOHsqu5MLnwjPwTNtmwWKgbMH79gtzNZSEUKzO7K1AuirYe6Gjn5H4Lro/tCbmDrn6Lb93E4eYGbf76RzaqNZABbJ/QniMNTk+Bi6zg1YT8FgjgqcjBpzwivNyvnmr6cpTJGD892SXeRDl4wZzKrNz9SugjZn0KNaetz4exmTstjKWWdbkFc2ZFON2HEFO1oxK9CWGXvCGiBB4EAtp8HwwVfGM3QOsrpG6af4onCbRbnGkVzeyj/EkK/mu+S0MVuIzE5CltZhGKY8baJRfsvkNlFQ5zWRa3OthCzAgheUzE4pSSlUO9UuYvwq9v2cva+cZBL7cnoRRvFYgSghi4Ad67Zwq26UFufO5s/T/NV9VFLx7LN32yfHPTduIgWQx2cE8hFaDBu45bR3uyWWvdbCDmO6mzsudECGiU14fdmqC+gijG2EdVZmPLHJlxqF9C9vaca2DNBSy2NNt+Hho7eHsikXaUTjjJiu6IquYS3fy+0w2aflUfMRW8nJ5NQph0MpN5vWAD3BqBuKCZV3EOOLxzCX2RLhg8aM4ubQYfZftV2CmPl4xS0MA4QKKdh1LMn929wdBq2hoCfBtcXUmhERHp3d2x006/UZCPjxsS8RkBRIT6d0OuuTcjdF3IdBrBHhc3LgDGOHGLYNvDjK2Y2F7wT6E/aWbrR9exRTHxV7ntnxh+rtJGJzfjjfMYKXDQoVAR/quU8r3Ivrqqhg9WU0lnj14Xul+QjkjrystXTGtGGotCHBY+37uKwU2jjx3cP9GQnu9db9sWLuSTGskqcULTTh2cy4HiZ3VaNBUkZBm/9gRvV2Pkx2LV6yDu2mebYZmqC4Rbr4XgLAdGp3c9z0eC0eMwrnyTM3xjfJxh0Y6nfkjgvGvuWEiP8ppx8LpnhyypUaqVW+rF8L6R+9urnkbOkJpR8cmh/pmhOGN2EmfFDfrmJ4LVKLuq6lYnZ5b1ptM7xcAC1Edw6CoZ2TsJ1mDh9LveiCC6MyppUnMxpxqIFkTY3mi+38h1d1No9HfXtP1WMni29ewbxoFzOkUg+nMIvRqzvZZpgwDxPABKxbCkMYw6yM8TBu+26YsGHkuYz4N1tyQPl4tT4YyQne+rvY9riJrt2sMNYJOddWgJ6nA4kDoAzP9qo8SmSYpCia/5S2GDUzMKKv/486LmCrba7kqQdcK2/NuizLTXdRU0TBr1E4VRK+p8AZ407RWiGiJZy1qzT3PgDUeFEwtuAfPbMbzeSF6+ymrlqJTljajZle4YrEiYfyZmOJEJptda+mtzU99vzGc8/wNhJDh1LGHrY3ycyxlBawNYP9vtbYkzGppiF/U2NpORTLrChGFIHYVGc/QfubiIHFWyZesbAtyyyLb5N/GSF+/QkPWrDkQ0xdQmogvtmGIpS76wvr8WjM0K+V2Tj8lzAM79LUlegkQlFKA4GuzxWCPh83AZQkqzlsxkP3HV3lOexzLCvet7xEzBM9V1CYJlZ2DBtJGUVrMyudKroExqvPjRxilOXgY3Vs2neik9g4pXrhgOMGT8FmijYhPxRvNfm31b4CSf95rc1tx8ujby0tVC84em5TK9TKkgd3u31qNyK6ff/8jOIZ2zViCrRO53QPs8LXH99oPF8CfHKI+pzk8lMvmwHSChSl9TxQgu4cjTHcKP8wLNVXHiU3FIXAtCXkOzkI/7mNYs89ZjbJey+y88PQO1rDDqUnpCTbPoZ+EUEbBsxU+YSy34sW/ETw3lCF8ReSUL9kA9U8ME834vDLDrsLVkmgvVI84U9690dx2V3r9iIElx5puO6e+U369HtrEliJJ61xqs4g2PTbVfz0eBlt59KPDbLx+6A9Tko8437OXKPw3ufKyBh/1GcjGeeGs17OMoJuhxUNhO/LqV+kKZ/qdqKo9DzTPu39raABMfcYb7b430sbf76Kj2n8OvddzmeO1mpNkRZipkUWdKzyguG6wG28dAklrqTSm64GU9g0UfXQgvLd46cUZicULCC+YxeyWG+Qa1b6M0Z+5c9OVjTrGV1EbsOew/YoMhJyyp7lqgzTTKd2ULS7QB1FsqCaOKpF0sa/0PQmpnnaaNknP0q65H6Pst0I21CMp5Kuz3epS2sdLU9z6ZFkZV/Dy5moGDYdCOgI9zGT/heXDo9bYmVHUVH1TDpNUl05IO4/xpGm6yWs0XUPv8S/Wrqhw6z3P3uj3Ss8zb3Cv319WiCKshCIxv9D8r/QYf1rRNn2OWqNldLrM9mXgFvWWGU79C9sP5qLGayAaujmAbwouQsUmUhH+126gsYXYAYZ16+HeJBlhaUGkP4grdc12aOpb9B8N1ABB61bPx6gajXfeMoyPxMkzR1+SbA2iCawQGpVLNwM3UCixhZH4B42z2x7rXpM0JT/oQgo65XrJp9zBawstSPkkvsgI1EZ/hKhAVf9e9GEHRvcee8d8kxjDzKcrygVSfwo4bSaR6dB14VZvvCCqnvxEfrNaqzR40d8rJwgbN22+GODD0iepaAaxNDAZiKV21ufNrulC4zGJ7OoBXdmFnqQBU23K0On/NmIQYSybCrHCn80m+pFHu95A+6BkwT2+s+dSPqMvzfjfMxQSAV152sdR+zEGn97h5hY+mWpRRqvHOXATuaxgotLcTn2heBrCrCbqQiyAnxNq2DqlT2JPqNWCDepfi+gsQ/nvimMLnlUUjlcH0UB5kMgOz3ajBOuMhuo5tbhEpuLiD7HocgB57ybiW35U1WPpMmGY33SpBe06g9+uNK70DO+MN6+CQ4Jq1DDF9t5rZsHueTBvGf2VJbWOlmF0kENr1nFF7jqpuVBPlDVOwVumUttZ0wIeSkEAvlfjl6MZmaUdPIKfY/5So6HORgdurOb//xeS0nXCf78Xiv+1ps4/WnLa7/A8LsMtFX1OGjRpmJjfZd/oJGJCJd7l0GfUZBqk4dSKsMXz/YH6KoMJ3QiiUQHMbyFPbrhgXe7fjrPQ94HiQdOXf43UEsDBBQAAgAIABtxgksrC8BtSgAAAGsAAAAbAAAAdW5pdmVyc2FsL3VuaXZlcnNhbC5wbmcueG1ss7GvyM1RKEstKs7Mz7NVMtQzULK34+WyKShKLctMLVeoAIoZ6RlAgJJCJSq3PDOlJAMoZGBujBDMSM1MzyixVbIwMIUL6gPNBABQSwECAAAUAAIACAAacYJLtu3zTHEEAAAEEQAAHQAAAAAAAAABAAAAAAAAAAAAdW5pdmVyc2FsL2NvbW1vbl9tZXNzYWdlcy5sbmdQSwECAAAUAAIACAAacYJLTfAAt7EDAAA5DwAAJwAAAAAAAAABAAAAAACsBAAAdW5pdmVyc2FsL2ZsYXNoX3B1Ymxpc2hpbmdfc2V0dGluZ3MueG1sUEsBAgAAFAACAAgAGnGCSzgBcUK0AgAAVAoAACEAAAAAAAAAAQAAAAAAoggAAHVuaXZlcnNhbC9mbGFzaF9za2luX3NldHRpbmdzLnhtbFBLAQIAABQAAgAIABpxgks4P8cchAMAAEoOAAAmAAAAAAAAAAEAAAAAAJULAAB1bml2ZXJzYWwvaHRtbF9wdWJsaXNoaW5nX3NldHRpbmdzLnhtbFBLAQIAABQAAgAIABpxgkvQmuqLlwEAAB4GAAAfAAAAAAAAAAEAAAAAAF0PAAB1bml2ZXJzYWwvaHRtbF9za2luX3NldHRpbmdzLmpzUEsBAgAAFAACAAgAGnGCSz08L9HBAAAA5QEAABoAAAAAAAAAAQAAAAAAMREAAHVuaXZlcnNhbC9pMThuX3ByZXNldHMueG1sUEsBAgAAFAACAAgAGnGCS9mcozd0AAAAdAAAABwAAAAAAAAAAQAAAAAAKhIAAHVuaXZlcnNhbC9sb2NhbF9zZXR0aW5ncy54bWxQSwECAAAUAAIACABElFdHI7RO+/sCAACwCAAAFAAAAAAAAAABAAAAAADYEgAAdW5pdmVyc2FsL3BsYXllci54bWxQSwECAAAUAAIACAAacYJLX4hb6moIAACRIAAAKQAAAAAAAAABAAAAAAAFFgAAdW5pdmVyc2FsL3NraW5fY3VzdG9taXphdGlvbl9zZXR0aW5ncy54bWxQSwECAAAUAAIACAAacYJLQmDGmsARAAAwJwAAFwAAAAAAAAAAAAAAAAC2HgAAdW5pdmVyc2FsL3VuaXZlcnNhbC5wbmdQSwECAAAUAAIACAAbcYJLKwvAbUoAAABrAAAAGwAAAAAAAAABAAAAAACrMAAAdW5pdmVyc2FsL3VuaXZlcnNhbC5wbmcueG1sUEsFBgAAAAALAAsASQMAAC4xAAAAAA=="/>
  <p:tag name="ISPRING_PRESENTATION_TITLE" val="123说课PPT模板 (22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1xfd12z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354</Words>
  <Application>Microsoft Office PowerPoint</Application>
  <PresentationFormat>Widescreen</PresentationFormat>
  <Paragraphs>44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等线</vt:lpstr>
      <vt:lpstr>微软雅黑</vt:lpstr>
      <vt:lpstr>Arial</vt:lpstr>
      <vt:lpstr>Calibri</vt:lpstr>
      <vt:lpstr>HP001 4 hàng</vt:lpstr>
      <vt:lpstr>iCiel Cadena</vt:lpstr>
      <vt:lpstr>字魂36号-正文宋楷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https:/www.jpppt.com</cp:keywords>
  <dc:description>www.jpppt.com</dc:description>
  <cp:lastModifiedBy>Admin</cp:lastModifiedBy>
  <cp:revision>38</cp:revision>
  <dcterms:created xsi:type="dcterms:W3CDTF">2017-10-15T02:53:56Z</dcterms:created>
  <dcterms:modified xsi:type="dcterms:W3CDTF">2021-12-03T00:30:10Z</dcterms:modified>
</cp:coreProperties>
</file>